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305" r:id="rId5"/>
    <p:sldId id="306" r:id="rId6"/>
    <p:sldId id="260" r:id="rId7"/>
    <p:sldId id="258" r:id="rId8"/>
    <p:sldId id="291" r:id="rId9"/>
    <p:sldId id="259" r:id="rId10"/>
    <p:sldId id="261" r:id="rId11"/>
    <p:sldId id="262" r:id="rId12"/>
    <p:sldId id="293" r:id="rId13"/>
    <p:sldId id="269" r:id="rId14"/>
    <p:sldId id="263" r:id="rId15"/>
    <p:sldId id="264" r:id="rId16"/>
    <p:sldId id="285" r:id="rId17"/>
    <p:sldId id="265" r:id="rId18"/>
    <p:sldId id="266" r:id="rId19"/>
    <p:sldId id="267" r:id="rId20"/>
    <p:sldId id="268" r:id="rId21"/>
    <p:sldId id="271" r:id="rId22"/>
    <p:sldId id="272" r:id="rId23"/>
    <p:sldId id="274" r:id="rId24"/>
    <p:sldId id="273" r:id="rId25"/>
    <p:sldId id="275" r:id="rId26"/>
    <p:sldId id="278" r:id="rId27"/>
    <p:sldId id="277" r:id="rId28"/>
    <p:sldId id="279" r:id="rId29"/>
    <p:sldId id="276" r:id="rId30"/>
    <p:sldId id="280" r:id="rId31"/>
    <p:sldId id="281" r:id="rId32"/>
    <p:sldId id="282" r:id="rId33"/>
    <p:sldId id="297" r:id="rId34"/>
    <p:sldId id="298" r:id="rId35"/>
    <p:sldId id="299" r:id="rId36"/>
    <p:sldId id="300" r:id="rId37"/>
    <p:sldId id="287" r:id="rId38"/>
    <p:sldId id="320" r:id="rId39"/>
    <p:sldId id="30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5:12.07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F90D1EA-DB73-4561-871E-0CA5282914E0}" emma:medium="tactile" emma:mode="ink">
          <msink:context xmlns:msink="http://schemas.microsoft.com/ink/2010/main" type="writingRegion" rotatedBoundingBox="13949,6587 19727,6508 19738,7295 13960,7373">
            <msink:destinationLink direction="with" ref="{99ADAB1F-17B7-411F-88F0-DA2BF5133C94}"/>
            <msink:destinationLink direction="with" ref="{242734C6-2DDA-46CE-A975-4AA6C561DFE8}"/>
          </msink:context>
        </emma:interpretation>
      </emma:emma>
    </inkml:annotationXML>
    <inkml:traceGroup>
      <inkml:annotationXML>
        <emma:emma xmlns:emma="http://www.w3.org/2003/04/emma" version="1.0">
          <emma:interpretation id="{B14794CC-D8C6-499F-B2D9-85F1B5CA3408}" emma:medium="tactile" emma:mode="ink">
            <msink:context xmlns:msink="http://schemas.microsoft.com/ink/2010/main" type="paragraph" rotatedBoundingBox="13949,6587 19727,6508 19738,7295 13960,73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26756E-465B-4839-B4D6-7679E09AF020}" emma:medium="tactile" emma:mode="ink">
              <msink:context xmlns:msink="http://schemas.microsoft.com/ink/2010/main" type="line" rotatedBoundingBox="13949,6587 19727,6508 19738,7295 13960,7373"/>
            </emma:interpretation>
          </emma:emma>
        </inkml:annotationXML>
        <inkml:traceGroup>
          <inkml:annotationXML>
            <emma:emma xmlns:emma="http://www.w3.org/2003/04/emma" version="1.0">
              <emma:interpretation id="{6AE3F2A0-0CF7-4993-9842-0DD8C7125C7E}" emma:medium="tactile" emma:mode="ink">
                <msink:context xmlns:msink="http://schemas.microsoft.com/ink/2010/main" type="inkWord" rotatedBoundingBox="13949,6587 19727,6508 19738,7295 13960,7373"/>
              </emma:interpretation>
            </emma:emma>
          </inkml:annotationXML>
          <inkml:trace contextRef="#ctx0" brushRef="#br0">-3 739 68 0,'-13'4'32'0,"13"-4"-25"0,17-4-8 16,-17 4 47 0,9-3 9-16,4-5-39 0,0-4 19 15,0 1-27-15,0-5 21 16,-4 1-22 0,-1-4 14-16,5-4-16 0,-4-1 11 0,4 1-11 15,0-7 2-15,0 3-5 16,0-4-1-16,4 4 0 15,-4 0 1-15,0 0-1 16,0 4 2-16,0 3-2 16,5 5-1-16,-1 3 1 15,-4 9 1-15,4 3-1 16,-4 3-3-16,0 13 1 16,0 11 9-16,0 0-6 15,-4-4-4-15,0 0 2 0,4-4-3 16,0-3 2-16,0-5-2 15,0-3 2-15,0 0 6 16,0-4-4-16,0-1 3 16,0-3-3-16,-5 0-1 15,1 0 1-15,0 0-4 16,-5-3 2-16,0 3 6 16,1 3-4-16,-1 1-3 15,5 8 2-15,-5-1 5 16,0 5-4-16,5 3 6 15,0 8-6-15,-1 0-3 16,1 0 2-16,0 0 3 16,4 0-3-16,0 0 0 15,0-4 1-15,4-8 1 0,0-3-1 16,5-4 5-16,0-8-5 16,-1 0 14-16,1-4-11 15,-5 0 0-15,1 0-2 16,-5 0-2-16,0 0 1 15,0 1-1-15,-4-1 0 16,-1 0 5-16,1 0-4 16,0 0 0-16,-1 0 0 15,1-3 1-15,0-5-1 16,-1-3 2-16,5-5-2 16,0-3-6-16,5-4 4 15,-5 0 3-15,0 0-2 16,0 4 0-16,0 4 1 0,0-8 1 15,-5 4-1-15,1 7-1 16,0 1 1-16,-1 3-1 16,-3 5 0-16,-1-1 2 15,0 4-1-15,1 0-1 16,-1 1 1-16,0 14-1 16,1 1 0-1,-1-5 0-15,0 1-3 16,1 4 2-16,-1-1 1 15,0 5 0-15,1-1 0 16,-1 4 0-16,0 4 0 16,1 4 0-16,-1 0 0 15,5-4 0-15,-1-3 0 0,1-5 0 16,0-3 0-16,4-5 0 16,0-3 2-16,0-4-1 15,0-4-3-15,0-3 1 16,0-1 4-16,0-4-3 15,0 5 0-15,-5-1 1 16,5 0-1-16,-4 1 0 16,4-1-3-16,-4 0 2 15,8 0 6-15,-4 1-4 16,9-1-3-16,-5 0 2 16,0 1 0-16,1 3 0 15,-5 0-3-15,4 0 2 16,-4 4 1-16,0 0 0 15,4 4 0-15,1 4 0 0,-1-1 0 16,0 1 0-16,1-4 0 16,-1-4 0-16,5 0 2 15,-5-4-1-15,5 0-3 16,-5 0 1-16,-4 0 4 16,0 1-3-16,0-5-2 15,0 4 1-15,-4 0 1 16,-1 0 0-16,5 1 0 15,0-1 0-15,-4 0 0 16,4 0 0-16,-4 4 2 16,-1 0-1-16,1 4-1 15,0 4 1-15,-1-5-4 0,1 5 2 16,0 0 1-16,4-1 0 16,0 1 0-16,0-4 0 15,0 4 0-15,0-4 0 16,4-1 0-16,-4-3 0 15,0 0 0-15,0-3 0 16,0-1 0-16,5-4 0 16,-1 0 2-16,5-3-1 15,-5 3-3-15,-4 0 1 16,4 1-2-16,-4-1 2 16,0 4 6-16,0 4-4 15,0 0-3-15,-4 0 2 16,4 4 3-16,0 0-3 15,0 0-2-15,0 3 1 16,-4 1-2-16,4 0 2 0,-5 3 4 16,1-3-3-16,4 4 3 15,0-1-2-15,-4 1-3 16,4-5 1-16,-5-3-2 16,10 0 2-1,-1-8 1-15,-4 4 2 16,0-7-1-16,-4-1 2 15,-1 0-2-15,1 0-3 16,-5-3 1-16,1-1 6 16,-1 1-4-16,0-1-3 15,1 1 2-15,-1-1 0 16,5 1 0-16,-1-1-3 0,1-7 2 16,-5-1 1-16,5 5 0 15,-5 3 2-15,5 5-1 16,0-1-6-16,-1 4 4 15,1 0 6-15,0 4-5 16,-1 8-2-16,1 4 2 16,0-5 3-16,-1 5-3 15,1-1 0-15,0 1 1 16,4 0-7-16,0-5 5 16,0 1 3-16,0 0-2 15,-5-1-2-15,1-7 1 16,0 0-5-16,-1 0 5 15,1-3 3-15,0-1-2 0,-5 0 0 16,0 0 1-16,1-4-4 16,-1 4 2-16,0 1 1 15,9-5 0-15,-4-8-3 16,0 5 2-16,-1-5 1 16,1 1 0-16,4 0 2 15,0-1-1-15,0 1-1 16,-4-4 1-16,-1-1-1 15,5-3 0-15,-4-4 2 16,4 0-1-16,-4-4-3 16,-1 4 1-16,5 0-2 15,-4 0 2-15,0 1 4 16,4-1-3-16,-5 0 0 0,6 3 1 16,-6 5-1-16,5 4 0 15,-4-1-6-15,0 5 5 16,-1 3 0-16,1 0 1 15,0 5 5-15,4-1-4 16,0 0-3-16,-5 8 2 16,1 0-3-16,4 19 5 15,0 0-2 1,0 4 0-16,-4 4 1 16,-1 7-4-16,10 1 2 15,-5 3 1-15,0 0 0 16,-5 12 2-16,1-7-1 15,0-1-3-15,4-8 1 0,-5-3 1 16,5-4 0-16,-4-4 5 16,4-4-4-16,-4 0-3 15,4-8 2-15,-5-3 0 16,1-4 0-16,0-1 0 16,-1-7 0-16,1 0 0 15,0-3 0-15,-1 3 2 16,1 0-1-16,0-4-1 15,-1 4 1-15,-3-4-1 16,-1 0 0-16,0 4-3 16,1 0 2-16,-5 0 1 15,4 0 0-15,0 0 0 16,1 0 0-16,-1 0 2 0,0 0-1 16,5 0-3-16,-9 0 1 15,9 0 1-15,-1 0 0 16,1 0 5-16,0 0-4 15,4 0-5-15,0-4 3 16,0-4 0-16,0 5 1 16,0-5 0-16,0 0 0 15,0 1 0-15,0-1 0 16,0 0 0-16,-5 0 0 16,1 1-3-16,0-1 2 15,-1 4 1-15,1 0 0 16,0 0 2-16,-1 1-1 15,1-1-3-15,0 0 1 16,-1-4 1-16,1 4 0 16,-5 0 2-16,5 1-1 0,-5-1-3 15,1 4 1-15,-5 0 4 16,0 0-3-16,4 7-2 16,5 1 1-16,-5 0 1 15,9 3 0-15,-4 1 2 16,-1-4-1-16,1 3-1 15,0-3 1-15,-1 0-4 16,1-4 2-16,0-4 4 16,-1 0-3-16,1 0-2 15,-5-4 1-15,1 0 6 16,-1-4-4-16,0 4-3 16,1-3 2-16,-1-1 0 15,0 0 0-15,1 0-3 0,-1 5 2 16,0-5 6-16,1 4-4 15,-1 0-3-15,5 4 2 16,-5 0 0-16,0 4 0 16,5 0-3-16,-5 4 2 15,5-1 1-15,0-3 0 16,-1 4 0-16,5-4 0 16,0 0-3-16,0-4 2 15,0 0 9-15,0-4-6 16,0 0-4-16,-4 0 2 15,0 4-3-15,0-4 2 16,-1 4 1-16,1 0 0 16,0 0-3-16,-1 0 2 15,5 4 4-15,0-4-3 0,0 4 0 16,5 0 1-16,-1 0-1 16,0 3 0-16,1 1 0 15,-1 0 0-15,0-4 0 16,1-1 0-16,-1-3 0 15,0 0 0-15,1-3-3 16,-5-1 2-16,8 0 6 16,-8 0-4-16,0 0-3 15,-4 0 2-15,0 0 0 16,-1 4 0-16,1 0 0 16,0 0 0-16,4 4 5 15,0-4-4-15,4 0-3 16,-4 0 2-16,0 0-3 0,0-4 2 15,-4 1 4-15,-1-1-3 16,1 0-2-16,0 0 1 16,-1 0 1-16,1 0 0 15,0 0 2-15,-1 4-1 16,5 0-1-16,0 4 1 16,0 4-1-16,0 0 0 15,0 3 0-15,0-3 0 16,0 0 0-16,5-4 0 15,-1-4 0-15,0-4 0 16,1-4 0-16,-1 4 0 16,5-4 0-16,-1 5 0 0,1-1 0 15,0 4 0-15,-5 4 0 16,0-1 0-16,1 5 2 16,-1-4-1-16,5 0-1 15,-1-4 1-15,1 0-1 16,0-4 0-16,-1-4 0 15,1 4 0-15,-5 1 0 16,5-1 0-16,-5 8-3 16,5-1 2-16,-4 5 4 15,-1 0-3-15,-4 0 0 16,0-1 1-16,0 1 1 16,4-4-1-16,1-4-3 15,-1 0 1-15,5-4 32 0,-1-4-25 16,5 1-2-16,0-5-1 15,0 4-1-15,0 1-1 16,0 3-3-16,9 0 1 16,0 8 4-16,4 0-3 15,-5 3 0-15,1 5 1 16,4-1-1-16,4-3 0 16,-4 0-3-16,0-1 2 15,0-3 4-15,5 0-3 16,-1 0-137-16,0 8 108 15,-8 11-189 1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7:37.45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7E91400B-86BA-43B4-B708-52088B0EC7B2}" emma:medium="tactile" emma:mode="ink">
          <msink:context xmlns:msink="http://schemas.microsoft.com/ink/2010/main" type="writingRegion" rotatedBoundingBox="4860,15148 10020,14541 10338,17241 5178,17848"/>
        </emma:interpretation>
      </emma:emma>
    </inkml:annotationXML>
    <inkml:traceGroup>
      <inkml:annotationXML>
        <emma:emma xmlns:emma="http://www.w3.org/2003/04/emma" version="1.0">
          <emma:interpretation id="{D66D9600-5DCD-4073-A068-883BE309ABF6}" emma:medium="tactile" emma:mode="ink">
            <msink:context xmlns:msink="http://schemas.microsoft.com/ink/2010/main" type="paragraph" rotatedBoundingBox="4860,15148 9903,14555 10045,15759 5002,16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BAE2A0-E53D-4FB1-A453-4CC5FB9D3583}" emma:medium="tactile" emma:mode="ink">
              <msink:context xmlns:msink="http://schemas.microsoft.com/ink/2010/main" type="line" rotatedBoundingBox="4860,15148 9903,14555 10045,15759 5002,16352">
                <msink:destinationLink direction="with" ref="{65F635D1-5648-4C68-9542-51ADC22E44B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7396454-195E-41F1-BB7E-BC3820333EC8}" emma:medium="tactile" emma:mode="ink">
                <msink:context xmlns:msink="http://schemas.microsoft.com/ink/2010/main" type="inkWord" rotatedBoundingBox="4860,15148 9903,14555 10045,15759 5002,1635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456 9101 36 0,'0'27'16'0,"0"-27"-13"0,5 27-3 16,-5-23 31-16,4 7-24 15,0 1 3-15,1 11-7 16,-1-4 1-16,0 8-3 15,1-4 2-15,-1 7-2 0,0-7-6 16,1 8 4-16,-1-8 11 31,0 8-8-15,1-4-6-16,-1 7 4 0,0-3 5 0,1-4-5 0,-1-4-4 16,0 4 3-16,1-4 3 15,-1 0-2-15,0-8 0 16,1-3 1-16,-1-1 24 15,5-3-20-15,-5-4 7 16,5-1-8-16,-5-3 0 16,5-7-3-16,-5 3 2 15,5-19-2-15,-1 4-1 16,5-4 1-16,-4 7 1 16,8-3-1-16,-4 4 27 15,5-12-21-15,-5 4 2 0,0-12-6 16,4 5 4-16,0-9-6 15,-4 9 14-15,0-5-11 0,0 8 6 16,0-3-7-16,0 3 4 16,0 4-6-16,-4 4 0 15,0-1 0-15,-1 5 1 16,1 3-1-16,0 1-1 16,-1-1 1-16,-3 5-4 15,-1-1 2-15,0 0 4 16,1 8-3-16,-1 0 3 0,5-3-2 15,-5-1-1-15,5 4 1 16,-1 0-4-16,1 4 2 16,0-1 1-16,-1 9 0 15,1-4 0-15,0-1 0 16,-1 1-3-16,1 0 2 16,-5-1 6-16,1 1-4 15,-1 0-3-15,0-1 2 16,1 1-3-16,-1 0 2 15,0-1 4-15,1 1-3 16,-1 0 0-16,-4 3 1 16,0 8 1-16,4-11-1 15,-4 0-3-15,5-1 1 16,-5 1 4-16,4 4-3 16,-4-5-2-16,4 1 1 15,1 0 1-15,-1 3 0 0,0-3 2 16,1-1-1-16,-1 1-1 15,0 0 1-15,1-4-4 16,-1 0 2-16,0-1 1 16,1 1 0-16,-1 0 2 15,0-4-1-15,1 0-3 16,-1 0 1-16,0 0 1 16,5-4 0-16,-5 0 0 15,5 1 0-15,0-1 2 16,-1 0-1-16,1 0 2 15,0-4-2-15,-1 4-3 0,1-3 1 16,0 3-2-16,-1 0 2 16,1 0 1-16,0 0 0 15,-5 1 2-15,5-5-1 16,-5 4-1-16,0-4 1 16,1 1 1-16,-1-1-1 15,0 0-1-15,1 5 1 16,-1-1 1-16,5 0-1 15,-5 0-3-15,0 4 1 16,1 0 4-16,-1 4-3 16,0 0 3-16,5 0-2 15,0-1-3-15,-1 5 1 16,1-4 1-16,4 4 0 16,0-5 0-16,0 5 0 15,-4 0-3-15,4 3 2 0,-5-3 6 16,1 3-4-16,0-3 0 15,-1 4 0-15,1-5-4 16,0 1 2-16,-1 0 1 16,1-1 0-16,-5 1 5 15,1 0-4-15,-1-1 3 16,0 1-3-16,1-4 16 16,-1 4-13-16,0-5-2 15,1 5 0-15,-1-4 3 16,-4 0-4-16,0 0-3 15,0-1 2-15,0 1 0 16,0 4 0-16,0-4 5 16,0 3-4-16,0-3-3 0,4 0 2 15,-4 0 0-15,5 4 0 16,-5-1 0-16,4 1 0 16,0 0 0-16,-4-5 0 15,0 1 0-15,5 4 0 16,-1 0 0-16,0-4 0 15,-4-1-3-15,5 1 2 16,-1 0 4-16,0-4-3 16,1 0 0-16,-1 4 1 15,0 0-1-15,1 0 0 16,-1-1 0-16,0-3 0 16,1 0 0-16,-1 0 0 15,-4 0 2-15,4 0-1 16,1 0-3-16,-1 0 1 0,-4 0 1 15,4-3 0-15,1-1 0 16,-1-4 0-16,0 0 2 16,5 1-1-16,-5-1-6 15,1-4 4-15,-1 5 3 16,5-5-2-16,-5 5-2 16,0-5 1-16,1 4 9 15,-1 1-6-15,0-1-7 16,1-3 5-16,-1 3-1 15,0-4 1-15,1 1 0 16,-1-4 0-16,0 3 0 0,1-3 0 16,-1 3-3-16,0-3 2 15,1 3 4-15,-1-3-3 16,0 0 0-16,1-1 1 16,-1 5-1-16,0-1 0 15,1 1-3-15,-1-1 2 16,0 1 4-16,1-5-3 15,-1 5-2-15,0 7 1 16,1 0 4-16,-1 0-3 16,0 1-2-16,5-1 1 15,-5 0 4-15,5 0-3 16,0 0-2-16,-1 0 1 16,1 4 4-16,0 0-3 15,-1 0 0-15,1 0 1 16,0 0-4-16,-1 0 2 15,1 0 4-15,8 4-3 0,-8 0-2 16,4-4 1-16,-4 0 4 16,-1 0-3-16,1 0 0 15,0 0 1-15,-1 0-1 16,1 0 0-16,0 0 2 16,4-4-1-16,-5 0-6 15,10 4 4-15,-5 0 0 16,0 0 1-16,0 0 2 15,0 0-1-15,-5 0-3 16,5 0 1-16,-4 0 4 16,4 4-3-16,-4 0 0 15,-1 4 1-15,1-4-1 0,0 3 0 16,-1 1 0-16,1 0 0 16,0-1 0-16,-1 1 0 15,1 0 0-15,0-1 0 16,-1-3 0-16,1 0 0 15,-5 0 2-15,5 0-1 16,-5-4-6-16,5 0 4 16,-5 0 3-16,5 0-2 15,-5 0 0-15,1 0 1 16,-1 0 1-16,5 0-1 16,-1 0-3-16,-3 0 1 15,-1 0 4-15,0 0-3 16,1 0-2-16,-1 0 1 0,0 0 4 15,5 0-3-15,-5 0 0 16,1 0 1-16,-1 0-4 16,0 0 2-16,1 0 1 15,-1 0 0-15,0 0 5 16,1 0-4-16,-1 0-3 16,0 0 2-16,1 0 0 15,-1-4 0-15,-4 4 0 16,0-4 0-16,0 0-3 15,4 0 2-15,1 0 4 16,-1 1-3-16,-4-1-2 16,4-8 1-16,1 1 4 15,-1-1-3-15,0 5-2 0,1-5 1 16,-1 4 4-16,0-15-3 16,1 4 0-16,-1 0 1 15,0 4-1-15,1-8 0 16,-1 3-3-16,0 1 2 15,1 4 4-15,3-12-3 16,-3 4 0-16,3-8 1 16,1 8 13-16,0 0-11 15,-1 4-4-15,1-8 1 16,0 4 5-16,4-7-4 16,-5 3-3-16,5 0 2 15,-4 4 0-15,4-4 0 16,-4 4 0-16,-1-4 0 15,1 4 2-15,0-8-1 0,-1 8-1 16,1 4 1-16,0 4-1 16,-1-8 0-16,1 4 2 15,0 7-1-15,-1 1-3 16,5 3 1-16,-4 0 4 16,0 1-3-16,-1-1-2 15,1-4 1-15,0 5 1 16,-1 3 0-16,1 0 0 15,0-4 0-15,-1 1 2 16,1-1-1-16,-5 0-3 16,5-3 1-16,0 3 4 15,-1 0-3-15,-3 5 0 0,3-1 1 16,-3 0-4-16,3 0 2 16,-3 0 1-16,-1 0 0 15,0 1 0-15,1-1 0 16,-1 0 2-16,5 0-1 15,-5 0 2-15,5-3-2 16,-5 3-6-16,5 0 4 16,-5 0 6-16,0 4-5 15,1 0 1-15,-1-4 0 16,0 0-7-16,1 8 5 16,-1-4-3-16,0-4 3 15,1-3 4-15,-1 18-3 16,0-3 0-16,1-8 1 15,-1 0-1-15,5 8 0 16,-1-5 2-16,1 1-1 0,-5 0 2 16,1 0-2-16,-1 0-3 15,0 3 1-15,1-3 4 16,-1 8-3-16,0-5 0 16,1 5 1-16,-1-4-1 15,0 3 0-15,1-3-3 16,-1 22 2-16,0-3 1 15,1 0 0-15,-5-4 2 16,4 4-1-16,-4-4-3 16,4 0 1-16,5-4 4 15,-5 4-3-15,1-3-2 16,-1 3 1-16,0-4 4 16,1 0-3-16,-1-4-2 0,0 8 1 15,1-4 4-15,-1 8-3 16,0-4 0-16,1 0 1 15,-1-3 1-15,5 3-1 16,-5-4 2-16,5 0-2 16,-5 0-9-16,5 0 6 15,-5 0 4-15,0-3-2 16,1-1-2-16,-1 4 1 16,0 1 4-16,5-5-3 15,-5 0-2-15,5 4 1 16,-5-3 4-16,5-5-3 15,0 1-2-15,-1-5 1 16,1 1 4-16,0-8-3 0,-1 0-2 16,1 0 1-16,-5 0 4 15,5 0-3-15,0 0 0 16,-1-11 1-16,1 3-1 16,0 0 0-16,-1 1-3 15,5 3 2-15,-4 0-2 16,4 4 2-16,0 0 4 15,4-4-3-15,-4 0 0 16,5 0 1-16,-5 1-1 16,8-5 0-16,-3 4 0 15,-1 4 0-15,-4 0 2 16,4-4-1-16,-4 0-1 16,5 4 1-16,-5 0-1 0,0 0 0 15,0 0-3-15,0 4 2 16,0-4 4-16,0 0-3 15,0 0 3-15,0-4-2 16,-5 4-6-16,5 12 4 16,-4-4 0-16,0-1 1 15,-1 1 2-15,1-4-1 16,0 0-3-16,-1-8 1 16,1 0 4-16,0-4-3 15,-1 1-2-15,1-1 1 16,0 0 1-16,-1 1 0 15,-3-1 2-15,3 4-1 16,-3 0-3-16,3 4 1 16,1 0 1-16,4 4 0 15,-4-4 0-15,4 12 0 0,0-1 0 16,4 4 0-16,-4-3 2 16,4 3-1-16,1-3-3 15,3-1 1-15,-3-3 1 16,8 0 0-16,-5-1 2 15,5-3-1-15,-4 0-3 16,0-4 1-16,-1 0 1 16,1-4 0-16,-5 0 0 15,1 0 0-15,-5 1 0 16,4-9 0-16,-4 4-3 16,9 1 2-16,-9 3 1 0,4-8 0 15,-4 1 0-15,0 3 0 16,0 1 2-16,0-1-1 15,0 4-3-15,0 0 1 16,-4 0 1-16,4 4 0 16,-5 0 2-16,5 4-1 15,-4-4-3-15,4 4 1 16,0 0 1-16,4 11 0 16,-4-3 0-16,5-1 0 15,-5-3 5-15,8 0-4 16,-3-1 0-16,-1 1 0 15,0 0-4-15,1-5 2 16,-5 1-2-16,4-8 2 16,-4 1 1-16,4-1 0 15,1 4 2-15,3 0-1 0,-3 0-1 16,3-4 1-16,-3 0-4 16,3 0 2-16,-3 0 4 15,3-3-3-15,-3 3 0 16,3-8 1-16,-3 1-4 15,3-4 2-15,-4-1 1 16,5 1 0-16,-5 3 0 16,5 1 0-16,-5-1 0 15,1 16 0-15,8 0 2 16,-5 0-1-16,1 7-1 16,0 5 1-16,4-1-4 15,0 0 2-15,0-3 6 0,4-1-4 16,0-3-5-16,1 0 3 15,3-4 3-15,10-1-2 16,-5 1-2-16,4-4 1 16,-4 4 4-16,-4 0-3 15,-1 0 3-15,1 3-2 16,-5 1-34-16,5 4 26 16,0-1-222-1</inkml:trace>
        </inkml:traceGroup>
      </inkml:traceGroup>
    </inkml:traceGroup>
    <inkml:traceGroup>
      <inkml:annotationXML>
        <emma:emma xmlns:emma="http://www.w3.org/2003/04/emma" version="1.0">
          <emma:interpretation id="{91AB37FE-3BD2-441E-A9F7-4995D7140788}" emma:medium="tactile" emma:mode="ink">
            <msink:context xmlns:msink="http://schemas.microsoft.com/ink/2010/main" type="paragraph" rotatedBoundingBox="6244,16745 10202,16156 10352,17165 6393,177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499D1A7-5582-484C-98D6-7F6B72F59D81}" emma:medium="tactile" emma:mode="ink">
              <msink:context xmlns:msink="http://schemas.microsoft.com/ink/2010/main" type="line" rotatedBoundingBox="6244,16745 10202,16156 10352,17165 6393,17754"/>
            </emma:interpretation>
          </emma:emma>
        </inkml:annotationXML>
        <inkml:traceGroup>
          <inkml:annotationXML>
            <emma:emma xmlns:emma="http://www.w3.org/2003/04/emma" version="1.0">
              <emma:interpretation id="{52855345-2E9C-4C16-A17F-515907AB0982}" emma:medium="tactile" emma:mode="ink">
                <msink:context xmlns:msink="http://schemas.microsoft.com/ink/2010/main" type="inkWord" rotatedBoundingBox="6244,16745 7590,16545 7721,17425 6374,1762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215450.0212">1791 10249 72 0,'-4'11'32'0,"4"-11"-25"0,0-19-8 16,0 19 19-16,4 0-14 16,-4 0 15-16,4-4-14 15,1 0 6-15,8-3-8 0,-5 3 6 16,5-8-6 0,0 5 6-16,0-5-6 0,0 4 6 15,9 5-6-15,-5-5 12 16,9 8-11-16,-4-4 9 15,4 0-10-15,0 0 7 0,4-3-7 16,-4-1 15-16,13 0-14 16,-4 5 1-16,0-5-3 15,-1 0 1-15,-3 1-2 16,-5 3 2-16,0 0-2 16,-5 0-202-1</inkml:trace>
          <inkml:trace contextRef="#ctx0" brushRef="#br1" timeOffset="216506.2736">2493 10579 128 0,'0'0'59'0,"0"0"-47"0,4 19-15 16,-4-19 32-16,9 15-24 15,-5-3 10-15,5 7-11 16,-5-4-2-16,5 12-1 16,0-4 1-16,-1 4-1 0,-3-4 2 15,-1-4-2-15,0 0 2 0,1-7-2 16,-1-4-1-16,0-12 1 15,-4 0-183 1</inkml:trace>
          <inkml:trace contextRef="#ctx0" brushRef="#br1" timeOffset="214715.1658">2008 10218 56 0,'-5'4'29'0,"5"-4"-23"16,0 0-7-16,0 0 33 0,0 0-25 15,0 0 28-15,0 0-26 16,0 0 21-16,0 0-23 15,0 0 16-15,0 0-17 16,0 0 25-16,0 0-23 16,0 0 10-16,0 4-13 0,0 0-1 0,0-4-2 15,0 0 18 1,0 11-16-16,0-3 8 0,0 22-9 16,0-7 4-16,5 16-6 15,-5-9 6-15,0 20-6 16,0-7 3-16,0 14-3 15,0-7-1-15,0 4 1 16,0-12-1-16,0 0 0 16,0-4 2-16,0-7-1 15,0-8-1-15,0-7 1 16,0-1-10-16,0-15 7 16,0 0-150-1,0-15 119-15,0-1-87 16</inkml:trace>
          <inkml:trace contextRef="#ctx0" brushRef="#br1" timeOffset="216740.4863">2532 10429 184 0,'0'-19'82'16,"0"19"-65"-16,0 0-21 0,0 0 31 0,0 4-22 16,0 0-2-16,0-12-1 15,0 4 0-15,4 4-1 16,1 0-54-16,3 0 42 0,-3 0-165 15</inkml:trace>
          <inkml:trace contextRef="#ctx0" brushRef="#br1" timeOffset="217702.7465">2783 10540 84 0,'-4'4'39'0,"4"-4"-31"0,0 12-10 15,0-9 44-15,0 5-34 16,0-4 23-16,0 4-23 16,0-1 4-16,0 5-8 15,0-1 0-15,4-3-3 16,1 7-1-16,-1-3 1 0,0-1 7 0,1 1-6 15,-1-1-1-15,0 1 0 16,1-1-1-16,-1 9 0 16,0-5 2-16,1 0-1 15,-5-7 30-15,0 7-24 16,0-3 17-16,0-4-18 16,0-5 3-16,0-6-7 15,0-1 2-15,0-4-3 16,0 0 8-16,0-7-7 15,0 7 2-15,-5-7-3 16,5 0 5-16,0-5-5 16,0 9 11-16,0-8-9 15,0 3 2-15,0-3-4 16,0 0 2-16,5 0-2 0,-5 0-1 16,4 7 1-16,0 1-1 15,5 7 0-15,0 4 2 16,8 19-1-16,0-4 2 15,1 12-2-15,-1-4-3 16,0 0 1-16,1-4 1 16,-1-3 0-16,-4-9 2 15,0 1-1-15,0-4 2 16,0-16-2-16,0 1-3 16,0-8 1-16,0 3 1 15,0 1 0-15,-4 4-3 16,8-1 2-16,-4 12 6 0,4 0-4 15,-4 8 0-15,0 3 0 16,0 1-1-16,0 15 0 16,-4-4 0-16,4 7 0 15,-4-3 2-15,-1 4-1 16,1-4-110-16,0-4 86 16,-1 0-163-1</inkml:trace>
        </inkml:traceGroup>
        <inkml:traceGroup>
          <inkml:annotationXML>
            <emma:emma xmlns:emma="http://www.w3.org/2003/04/emma" version="1.0">
              <emma:interpretation id="{0B277744-052C-43BF-8090-B76928F4841B}" emma:medium="tactile" emma:mode="ink">
                <msink:context xmlns:msink="http://schemas.microsoft.com/ink/2010/main" type="inkWord" rotatedBoundingBox="7828,17237 8032,17207 8076,17503 7872,17534"/>
              </emma:interpretation>
              <emma:one-of disjunction-type="recognition" id="oneOf2">
                <emma:interpretation id="interp2" emma:lang="" emma:confidence="1">
                  <emma:literal>e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[</emma:literal>
                </emma:interpretation>
                <emma:interpretation id="interp5" emma:lang="" emma:confidence="0">
                  <emma:literal>S</emma:literal>
                </emma:interpretation>
                <emma:interpretation id="interp6" emma:lang="" emma:confidence="0">
                  <emma:literal>(</emma:literal>
                </emma:interpretation>
              </emma:one-of>
            </emma:emma>
          </inkml:annotationXML>
          <inkml:trace contextRef="#ctx0" brushRef="#br1" timeOffset="218348.5339">3390 10727 108 0,'4'0'49'0,"-4"0"-39"0,9 0-12 0,-5 0 47 16,1 4-36-16,-1-4 8 16,5 0-12-16,-1 0 5 15,5 0-7-15,-4 0 6 0,8 0-6 16,-4 0-2-16,9-4 0 15,-5 0 1-15,-4-7-1 16,0 7 8-16,-4-4-7 16,0 0 7-16,-9 1-6 15,0-1 20-15,-9 0-17 16,5 1 5-16,-9-1-7 16,4 4 8-16,-8 4-9 0,4 0 4 15,-9 8-5-15,5-1 8 16,-5 13-8-16,5-1 5 15,4 8-6-15,0 4 0 16,8 3 0-16,1-3-4 16,4-4 2-16,0 4-5 15,13-8 5-15,-4-4 3 16,8-7-2-16,-4-4-2 16,17-1 1-16,-4-7-52 15,5-7 41-15,-5 3-200 16</inkml:trace>
        </inkml:traceGroup>
        <inkml:traceGroup>
          <inkml:annotationXML>
            <emma:emma xmlns:emma="http://www.w3.org/2003/04/emma" version="1.0">
              <emma:interpretation id="{FE1D363B-6F1E-4AE6-9D3E-5D61AFA24893}" emma:medium="tactile" emma:mode="ink">
                <msink:context xmlns:msink="http://schemas.microsoft.com/ink/2010/main" type="inkWord" rotatedBoundingBox="9678,16414 10228,16332 10290,16754 9741,16835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206486.1624">5617 9807 152 0,'4'8'69'0,"1"-4"-55"0,-5-12-18 0,4 8 76 16,-4 0-58-16,0 0 24 16,0-4-27-16,0 1-5 15,4-1-3-15,-4 0-3 0,0 0 1 16,0 4 21 0,5-8 2-16,-5 8-16 15,0 0 19-15,0 0-21 16,0 0 5-16,0 0-7 15,0 0 0 1,0 0-3-16,13 0-1 16,-5 4 15-16,1-4-12 0,0 0 4 15,4 4-5-15,0 4-4 16,0-1 2-16,0-3 0 16,0 4 0-16,0 0 0 15,-5 3 0-15,-3 5 2 16,-1 3-1-16,-8 4 16 15,-1 0-13-15,-3 4 21 16,-5 7-19-16,-5-3 5 16,-8 7-7-16,-13 1 0 15,-4-9-3-15,0 1-1 16,-5-8 1-16,0 4-13 16,1-8 10-16,-1 0-64 15,9-7 51-15,0-1-139 16,17-3 118-16,9-8-170 15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7:37.44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DD42F5-0A41-42BD-A28E-83DB8DFC2752}" emma:medium="tactile" emma:mode="ink">
          <msink:context xmlns:msink="http://schemas.microsoft.com/ink/2010/main" type="inkDrawing" rotatedBoundingBox="4575,8459 10010,8246 10037,8922 4602,9135" semanticType="callout" shapeName="Other">
            <msink:sourceLink direction="with" ref="{391B4661-788F-4B8D-9BAE-0EBDEBFF442F}"/>
            <msink:sourceLink direction="with" ref="{E5237483-E661-4DF3-BD4E-67D3FBA41098}"/>
          </msink:context>
        </emma:interpretation>
      </emma:emma>
    </inkml:annotationXML>
    <inkml:trace contextRef="#ctx0" brushRef="#br0">114 2083 64 0,'4'0'29'0,"-4"4"-23"0,5-4-7 16,-5 0 28-16,0 0-22 15,0 0 10-15,4 4-11 16,5 3 15-16,-5 1-15 16,5 4 21-16,-5-5-19 15,0 1 8-15,1 4-10 0,3 3 6 16,1 4-7-16,0 4 1 0,4 8-3 16,0 4-1-16,0 3 1 15,0 1-4-15,4-1 2 16,-4-3 6-16,4 0-4 15,-4-8 0-15,0-8 0 16,0-4 4-16,0-7-4 16,0-8 28-16,0-11-22 15,5-9-1-15,-1-7-3 16,0 0 0-16,1 0-2 16,-1-3 8-16,0-5-7 15,1 0 7-15,3 4-6 16,-3 1-2-16,-1 3 0 15,0 3-4-15,1 5 2 0,-1 8 4 16,0 3-3-16,1 8 0 16,-5 8 1-16,4 7-1 15,0 4 0-15,-4 4 2 16,5 1-1-16,3-5-1 16,-3 0 1-16,4-3-1 15,-5-5 0-15,5-3 0 16,-1-8 0-16,-3 0-3 15,-1-4 2-15,5 4 1 16,-5 0 0-16,0 4 2 16,1 0-1-16,-1 3-3 15,-4 1 1-15,0 0 1 16,0 3 0-16,-4 1 2 0,-1-1-1 16,5 9-1-16,-4-5 1 15,0 1-4-15,-1-1 2 16,1 0-2-16,0 1 2 15,-1-5 6-15,1 1-4 16,0-1-3-16,-1-3 2 16,1-4 0-16,0 0 0 15,4-4 2-15,0 0-1 16,0-4-1-16,0 0 1 16,0 0-4-16,0-3 2 15,4-1 4-15,0-11-3 16,1-1 3-16,-5 1-2 15,8-4-6-15,1 0 4 16,0 0 3-16,-1 3-2 0,-3 1-2 16,-1 4 1-16,0-1 6 15,1 5-4-15,-5 3 0 16,0 0 0-16,0 5-1 16,-5-1 0-16,1 0 0 15,0 4 0-15,-1-4-3 16,-8 4 2-16,0 0-2 15,9 0 2-15,0 4 4 16,-5-4-3-16,5-4 3 16,-1 4-2-16,-3 0-6 15,-1 0 4-15,0 0 8 16,5 4-5-16,0 0-7 16,-5 0 5-16,0 3-4 0,1 1 3 15,3 0 4-15,-3-1-3 16,-1 5 0-1,9 0 1-15,-4-5-1 16,4 1 0-16,-9 0 0 16,5-5 0-16,-1-3 0 15,1-3 2-15,0-1-1 16,-5 0-3-16,0 0 1 16,1-4 4-16,3 1-3 15,1-1 0-15,-5 0 1 16,5 1-7-16,0-1 5 15,-1 0 3-15,1 0-2 0,0 5-2 16,-1-1 1-16,5 0-2 16,0 4 2-16,-4 4 4 15,0 3-3-15,4 5-2 16,-4 0 1-16,4 3 6 16,0-3-4-16,0-1 0 15,4-3 0-15,-4-1-1 16,0-3 0-16,0 0-3 15,0-4 2-15,0-4 1 16,4 0 0-16,1 1-3 16,3-1 8-1,-3 0-4-15,-1 0-4 16,0 0 3-16,1 4 0 16,-5-4 0-16,0 1 0 0,4-1 0 15,0 4 0-15,1 0 0 16,-1 0 0-16,0 0 0 15,-4 4 0-15,0-4 0 16,0 0-3-16,0 3 2 16,5-3 6-16,-5 0-4 15,0 0-3-15,0 0 2 16,0 0 3-16,-5-3-3 16,1-1-5-16,0 0 4 15,-1 4 6-15,1-4-5 16,-5 0-2-16,5-4 2 15,0-3 3-15,-1-8-3 16,1-5 3-16,0 1-2 16,-1-4-1-16,5-3 1 0,0-1-4 15,0-8 2-15,0 4 1 16,0 5 0-16,0-1 2 16,0 8-1-16,0 0-3 15,0-1 1-15,0 5-5 16,0 4 5-16,0-1 3 15,-4 5-2-15,0-5 3 16,-1 1-2-16,1 3 2 16,0 1-2-16,-1 3-3 15,1 0 1-15,0 8 1 16,4-3 0-16,-5-1 0 16,1 0 0-16,0 4-3 15,4 4 2-15,0 0 1 0,-5 3 0 16,1 1 2-16,0 4-1 15,-1-1-3-15,5 5 1 16,-4 3 6-16,0 4-4 16,-1 8-5-16,5 3 3 15,-4 1 0-15,4 0 1 16,0-4 0-16,0-4 0 16,0 0 0-16,0-4 0 15,-4-4 0-15,0 0 0 16,-1-3 0-16,1-1 0 15,0-3 2-15,-5-5-1 16,5-3 2-16,-9-4-2 0,4 8-3 16,-4-8 1-1,4-4 1-15,5 4 0 0,0 0 0 16,-1-8 0 0,1 4 0-16,-5 1 0 15,5-1 0-15,0 0 0 16,-1 0 0-16,-3 4 0 15,-1-4 0-15,0-4 2 16,1 8-1-16,-5 0-3 16,4 0 1-16,0 0 4 15,-4 0-3-15,0 0-2 16,0 0 1-16,0 0 1 16,9 12 0-1,-5-4 0-15,1-1-3 0,-5-7 2 16,4 4 4-16,0-8 0 15,1 1-2 1,-1-1-1-16,0 0 1 16,1-4-4-16,-5 8 2 15,0 0 1-15,4 0 0 16,0-4 0-16,1 0 0 16,-1 1 0-16,-4 3 0 15,4 0 2-15,-4 0-1 16,0 0-3-16,9-4 1 15,-5 0 1 1,1 4 0-16,-1-4 0 16,0 4 0-16,1-4 0 15,-5 4 2-15,0 0-1 0,0-4-1 16,0 4 1-16,0 0 1 16,0 0-1-16,0 0-3 15,0 0 1-15,0 0 1 16,0 0 0-16,0 0 0 15,4 4 0-15,-4-4 2 16,0 0-1-16,0 0-1 16,0 8 1-16,0-8-4 15,0 0 2-15,0 0-2 16,4 4 2-16,-4-4 1 16,0 0 0-16,0 0 0 15,5 4 0-15,-5-4 2 0,4 3-1 16,5 5-1-1,-1 0-2-15,1 0 1 16,0-1 4-16,-1-3-3 16,-3 4 0-16,-1 0 1 15,5-5-1-15,-1 1 0 16,-3 0 0-16,3-4 0 16,-3 0 0-16,3 0 0 15,-3 0 0-15,-1 0 0 16,0 0 0-16,1 0 0 15,-1 0 0-15,0 0 0 16,1 0-3-16,3-4 2 16,-3 0-2-16,3 1 2 15,1-5 4-15,0 0-3 0,4 0 3 16,-5 1-2-16,1 3-6 16,0 0 4-16,4 4 0 15,0 0 3 1,0 4-1-16,0 4-1 15,0-5 1-15,0 1-1 16,0 4 0-16,4-4-3 16,-4 4 2-16,4-8 6 15,-4 0-4-15,5 0 25 16,-1-4-20-16,0-4 1 16,5 0-5-16,0-3 7 15,-1-1-7-15,-3 1 5 0,-1-1-6 16,0 4 0-16,-4 1 0 15,5-1 1-15,-1 4-1 16,-4 0-3-16,4 4 1 16,-4 0 1-16,0 0 0 15,5 4 0-15,-1 0 0 16,0 4 2-16,1 3-1 16,-1 1-1-16,0 3 1 15,1-3-1-15,-1-1 0 16,1-3-3-16,-1-4 2 15,0 0 4-15,1 0-3 16,-1-4 3-16,0-4-2 16,1 0-1-16,-1 0 1 15,0 0-1-15,1 0 0 16,-1-3 0-16,0 3 0 0,5 0-3 16,-5-4 2-16,1 4 4 15,3 0-3-15,1-3-5 16,0 3 4-16,-1 0 3 15,-3 0-2-15,-1 0 3 16,0 1-2-16,-4 3-1 16,0 3 1-16,0-3-4 15,0 0 2 17,0 0 4-32,0 0-3 0,0 0 0 0,0-3 1 0,0-1 4 15,0 0-4-15,0 4-3 16,-4 0 2-16,0 0 0 0,-1 0 0 15,1 0 2-15,0 0-1 16,-1 0-6-16,5 0 4 16,0 0 6-16,0-4-5 15,0 0 1-15,0 0 0 16,0 0-1-16,-4 1 0 16,0 3-3-16,-1-4 2 15,1 4 1-15,4 0 0 16,0 4-3-16,0-1 2 15,4 5 4 1,1 0-3-16,-1-4 0 16,0 0-2-16,-4-1 1 15,5 1 4-15,-5 0-3 16,0 0 0-16,0 0 1 0,0 0 1 16,0 3-1-16,-5 1-3 15,5 0 1-15,-4-4 1 16,0 3 0-16,-1-3 2 15,1 0-1-15,0 0-3 16,-1-4 1-16,5-4 1 16,0-4 0-16,1-3 2 15,3-5-1-15,-4 1-1 16,0 3 1-16,-4 1-1 16,-1-1 0-16,1 1-9 15,0 3 7-15,-1 4 4 16,1 0-2-16,0 0 3 15,-1 4-2-15,1 0-3 0,0 4 1 16,-1 0 4-16,1 0-3 16,0 4-2-16,4-1 1 15,0 5 1-15,0-8 0 16,4 0 2-16,0-4-1 16,1 0-3-16,-1 0 1 15,0-4 1-15,1 0 0 16,-1 0 0-16,-4 0 0 15,9 0 2-15,4 1-1 16,4-1-3-16,-4-4 1 16,0 0 4-16,0 1-3 15,0-9 0-15,0 5 1 16,-4 3 1-16,-1 4-1 16,5 4-29-16,-4 4 23 0,-5 7-254 15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7:37.45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78E1F24-9E00-42A5-B8E4-608346928595}" emma:medium="tactile" emma:mode="ink">
          <msink:context xmlns:msink="http://schemas.microsoft.com/ink/2010/main" type="inkDrawing" rotatedBoundingBox="4825,10327 9696,10421 9690,10746 4819,10652" shapeName="Other"/>
        </emma:interpretation>
      </emma:emma>
    </inkml:annotationXML>
    <inkml:trace contextRef="#ctx0" brushRef="#br0">357 3985 16 0,'-5'0'9'0,"5"0"-7"0,0 4-2 16,0-4 6-16,0 0-5 15,0 0 0-15,0 0 0 0,0 0 4 16,0 0-4-16,0 0 48 16,0 0-39-16,0 0 0 15,0 0-6-15,0 0-4 16,0 0 1-16,0 0 1 16,0 0-1-16,0 0-1 15,0 0 1-15,0 0-4 16,0 0 2-16,5 4 6 15,-5-4-4-15,4 4 0 16,-4-4 0-16,0 0-1 16,4 4 0-16,-4-4 0 15,0 0 0-15,0 0 0 16,0 0 0-16,0 0 5 16,5 0-4-16,-1 0 6 15,0-4-6-15,1 0 9 0,-1 0-8 16,0-4 13-16,5 1-11 15,-5-1 3-15,5 0-5 16,0 1-4-16,-1-1 2 16,1 0 3-16,0 0-3 15,-1 1 3-15,5-1-2 16,0 0-1-16,0 1 1 16,5-1 1-16,-1 0-1 15,-4-3-3-15,4 3 1 16,-4 0 4-16,0 8-3 15,0 0-2-15,0 0 1 16,0 0 4-16,0 4-3 16,5 0 3-16,3 0-2 0,-3 0-3 15,-1 3 1-15,5-3 4 16,-5 4-3-16,-4 0 3 16,0-4-2-16,0-1-1 15,0 1 1-15,-4 0-1 16,0 0 0-16,-1 0 2 15,1-4-1-15,0 0 2 16,-1 0-2-16,1 0-3 16,0-4 1-16,-1 0 4 15,1 0-3-15,-5 0 0 16,5 1 1-16,4-1 4 16,0 0-4-16,-4 0 0 0,-1 0 0 15,1 0 1-15,4 4-1 16,-4 4-1-16,-1 0 9 15,1 0-7-15,0 4 5 16,-5-1-6-16,0 1 3 16,1 3-3-16,-1 1-1 15,0 0 1-15,5-1 4 16,0-3-4-16,-5 0-5 16,0-1 3-16,1-3 3 15,-1 0-2-15,0 0 0 16,1 4 1-16,-1-5 4 15,0 1-4-15,1 0-5 16,-1 4 3-16,0-4 0 0,1 0 1 16,-1-1 0-16,0 1 0 15,-4-4 0-15,5 4 0 16,-5-4 2-16,8 4-1 16,-3-4 2-16,3 0-2 15,1 0-1-15,0-4 1 16,-1 0-1-16,1-3 0 15,0-1-3-15,-1 0 2 16,1-3 4-16,0-1-3 16,-1 4-2-16,1 1 1 15,0-1 4-15,-1 0-3 16,1 0-2-16,0 1 1 16,-1-1-2-16,1 0 2 15,0 4 6-15,-1 1-4 16,1-1-3-16,0 0 2 15,4 0-3-15,-5 4 2 0,1 4 4 16,4 4-3-16,0 3 3 16,0 5-2-16,0-1-1 15,0 4 1-15,0 1 1 16,0-1-1-16,0 0-3 16,0-4 1-16,0 1 1 15,0-5 0-15,4 1 0 16,-4-4 0-16,0-4-3 15,0-4 2-15,0 0 4 16,5-4-3-16,-1-4 0 16,-4 0 1-16,0 1-1 0,0-1 0 15,0-4 0-15,-4 1 0 16,-1-1 2-16,1 5-1 16,0-1-1-16,-5 0 1 15,0 0-4-15,5 1 2 16,0 3 1-16,-5 0 0 15,5 4 0-15,-1 0 0 16,-3 4 8-16,3 4-6 16,1 3-1-16,0 1 0 15,-1-1-7-15,1 1 5 16,0-5 0-16,-1 1 1 16,1-4 0-16,4-4 0 15,0-4 0-15,0 0 0 16,0-3 0-16,0-1 0 15,5 0 0-15,-10 1 0 0,5-5 0 16,-4 4 0-16,0 1 5 16,-1-1-4-16,1 0-5 15,0 0 3-15,-1 5 0 16,1-1 1-16,0 4 0 16,-1 0 0-16,5 4 5 15,-4-1-4-15,8 1 0 16,1 0 0-16,-5 0-1 15,4 0 0-15,0 0 0 16,-4 0 0-16,5-1-6 16,-5-3 5-16,4 0 6 15,-4 0-5-15,0-3 1 16,0-1 0-16,0 0-1 0,-4 0 0 16,-1 0 0-16,5 0 0 15,-4 0-6-15,0 4 5 16,-1 0 6-16,1 4-5 15,0 0 4-15,-1 0-3 16,1 0-1-16,0 4 1 16,-5-5-4-16,0 5 2 15,5-4 1-15,0 4 0 16,-5-4 0-16,0-1 0 16,-4-3 0-16,5 4 0 15,-5-4 2-15,8 0-1 16,-3 0-3-16,-1 0 1 15,0 0 1-15,1 0 0 0,-1-4 2 16,0 4-1-16,1-3-1 16,-1-1 1-16,0 0-1 15,1 0 0-15,-1 0-3 16,0-4 2-16,5 1 4 16,-5-1-3-16,5-4 0 15,0 1 1-15,-1-1-1 16,-3 1 0-16,3-1-3 15,-3 1 2-15,3 3 6 16,-3-4-4-16,3 1-3 16,1 3 2-16,-5-7 3 15,5 3-3-15,0 1-5 16,-5 3 4-16,5-4 0 0,-1 5 1 16,1-1 0-16,0 4 0 15,-1 0 0-15,1 4 0 16,0 0 0-16,-1 0 0 15,1 4 2-15,0 0-1 16,-5 4-1-16,0-1 1 16,1 5-1-16,-1-1 0 15,0 1 0-15,1 0 0 16,3-1-3-16,-3 5 2 16,-1-1 1-16,0 0 0 15,5 1 2-15,0-1-1 16,-1 1-3-16,1-5 1 15,4 1 4-15,0-1-3 16,-4-3 0-16,-1 0 1 0,1-1-1 16,0 1 0-16,-1-4 0 15,1 0 0-15,0 0 0 16,-1-4 0-16,1 0 2 16,0 0-1-16,-1 0-6 15,1 0 4-15,0-4 3 16,-1 0-2-16,-3 0-2 15,3 4 1-15,-3 0 1 16,4 0 0-16,-5-4 5 16,5 0-4-16,-1 1-5 15,1-1 3-15,0 0 3 16,-1 0-2-16,-3 0 3 0,3 0-2 16,-3 0-1-16,-1 1 1 15,0-1-4-15,5 4 5 16,0 0-2-1,-1 0-2-15,1 4 1 16,0-1 1 0,-1 1-3-16,1 0 2 15,-5 0 1-15,-4-4 0 16,5 4 0-16,-5-4 0 16,4 4 2-16,0 0-1 15,-4-4-1-15,5 3 1 16,-1-3 1-16,-4 0-1 15,4 0-6-15,5 0 4 0,-9 0 3 16,4 0-2-16,-4 0 0 16,0 0 1-16,5 0-4 15,-1 4 2-15,-4-4 4 16,9 0-3-16,-5 0-2 16,0 4 1-16,1-4 1 15,3 4 0-15,-3 0 2 16,-1 0-1-16,5-1 2 15,-1-3-2-15,-3 0-6 16,3 0 4-16,1 0 0 16,0 0 1-16,-5 0 5 15,5 0-4-15,-5 0 0 16,5 0 0-16,-5 0-1 0,5 0 0 16,-1 0-3-16,1 0 2 15,0 0 6-15,-1-3-4 16,1-1-3-16,0 0 2 15,-1 0-3-15,1 0 2 16,-5 4 4-16,1 0-3 16,-5 0-2-16,8 4 1 15,1 4 1-15,0-1 0 16,-1 1 0-16,1 0 0 16,0-4 0-16,-1 0 0 15,5-1 0-15,-4-3 0 16,8 0 0-16,-4 0 0 15,0 0-3-15,0 0 2 16,-4 0 1-16,4 0 0 16,0 0 0-16,-4 0 0 0,-1 0-3 15,5 0 2-15,-4 0 6 16,0 0-4-16,4 0-3 16,-5 0 2-16,5 0 0 15,0 0 0-15,0 0 0 16,-4 0 0-16,4 4-6 15,4-4 5-15,-4 0 6 16,0 0-5-16,5-4 1 16,-5 1 0-16,0-1-1 15,-5 0 0-15,1 0 30 16,0 0-23-16,-1-4-3 16,1 5-1-16,0-1 5 0,-5 0-6 15,5 4-7-15,-5 0 5 16,0 0 2-16,5 0-2 15,0 0-2-15,-1 0 1 16,1 0 4-16,4-4-3 16,0 0 0-16,0-3 1 15,0-1-4-15,0-4 2 16,4 5 4-16,-4-1-3 16,0 0 3-16,0 4-2 15,0 0-3-15,1 1 1 16,-6 3 1-16,1 0 0 15,0-4 0-15,4 4 0 16,-5-4 0-16,1 4 0 16,4-4-3-16,0 0 8 15,4 0-4-15,1 4-1 16,-5 0 1-16,0 4-1 16,0 8 0-16,0-1 0 15,0 5 0-15,0-1 0 16,0 1 0-16,0-5-3 15,0 1 2-15,0-5 1 16,0 1 0-16,0-4 0 16,4-4 0-16,-4-4 2 15,0 0-1-15,4 0-3 16,1 0 1-16,-5-3 4 16,4 3-3-16,-4-4 3 15,0 4-2-15,0-3-6 0,-4-1 4 16,4 0 3-16,-5 4-2 15,5 1-2-15,0-1 1 16,0 0 1-16,0 0 0 16,0 0-3-16,0 0 2 15,5 4 4-15,-1 0-3 16,0 0 3-16,1 0-2 16,-1 0-1-16,0 4 1 15,5 0-4-15,-5 0 2 16,1 0 1-16,3-4 0 15,5 4 0-15,0-1 0 16,0 1 2-16,-4 0-1 16,0 0-1-16,-5 0 1 0,0 0-1 15,1 0 0-15,-1-1-3 16,5 1 2-16,-1-4 1 16,-3-4 0-16,-1 1 2 15,5-1-1-15,-1 0-6 16,1-4 4-16,-4 0 3 15,-1 1-2-15,0-1 3 16,1 0-2-16,-1 4-1 16,0 1 1-16,1 3-1 15,-1 3 0-15,0 1 8 16,1 4-6-16,-1 0-7 16,0-1 5-16,5-3-65 15,-5-4 50-15,1-4-145 16,-1-3 123-16,5-1 7 15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7:37.45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B478DE-0855-4DBC-B27A-2EC63D39E78F}" emma:medium="tactile" emma:mode="ink">
          <msink:context xmlns:msink="http://schemas.microsoft.com/ink/2010/main" type="inkDrawing" rotatedBoundingBox="4821,11967 9381,11849 9395,12381 4835,12499" semanticType="callout" shapeName="Other">
            <msink:sourceLink direction="with" ref="{E5237483-E661-4DF3-BD4E-67D3FBA41098}"/>
            <msink:sourceLink direction="with" ref="{16CE82BA-AE40-4C8C-A5A0-081C10D08042}"/>
          </msink:context>
        </emma:interpretation>
      </emma:emma>
    </inkml:annotationXML>
    <inkml:trace contextRef="#ctx0" brushRef="#br0">365 5710 40 0,'-4'0'19'0,"4"0"-15"0,0 4-5 0,0 0 11 0,0-4-8 15,0 0-1-15,0 0 0 16,0 0 1-16,0 0-1 16,0 0-3-16,4 0 1 15,-4 0-2-15,5 0 2 16,-5 0 4-16,4 4-3 16,-4-1 45-16,4 5-35 15,1 0-4-15,-1 3-2 16,0-3-4-16,1 7 0 15,-1-3 5-15,0 7-4 16,1 1 3-16,-1-5-3 0,0 0-6 16,5 1 4-1,-5-5 3-15,5 1-2 0,0-1-5 16,-1-3 4-16,1 0 3 16,0-4-2-16,-1 0 3 15,5-4-2-15,-4 0-1 16,4-4 1-16,0 0 7 15,0-8-6-15,0 5 7 16,4-9-6-16,-4 5 4 16,9-5-6-16,-5 5 11 15,9-12-9-15,-4 3 2 16,4-3-4-16,0 4 2 16,0-4-2-16,-4 4-1 15,4 3 1-15,-4 1 1 0,4 3-1 16,-5 1-1-16,1 11 1 0,-5 0 1 15,1 3-1-15,-5-3-3 16,0 12 1-16,0-4 4 16,0 3-3-16,0-3-2 15,0 4 1-15,-5-1 6 16,5-3-4-16,0 0 0 16,0 3 0-16,0-3-4 15,0-1 2-15,0 1-2 16,0-4 2-16,0 0 6 15,0 0-4-15,0 0 0 0,0-4 0 16,-4 0-4-16,4 0 2 16,0 0 4-16,0-4-3 15,0 0 3-15,0-4-2 16,-4 0-1-16,4-3 1 16,0 3-1-16,4 1 0 15,-4-1 0-15,9-4 0 16,-5 1 2-16,0 3-1 15,-4 0-1-15,5 4 1 16,-5 1 1-16,4 3-1 16,-4 0-3-16,0-4 1 15,0 4 4-15,0 4-3 16,0-1 0-16,0 1 1 16,0 0-1-16,0 4 0 15,-4-4-3-15,4 3 2 0,-5 1 6 16,1 0-4-16,0 0 0 15,-1-1 0-15,1 1-4 16,0-4 2-16,-1 0 6 16,1-1-4-16,0 1 0 15,-1 0 0-15,1 0-4 16,0-4 2-16,-5 0-2 16,0 0 2-16,1 0 4 15,-1 0-3-15,0 0 3 16,1 0-2-16,-1 0-3 15,0 4 1-15,1 0-2 16,-1 0 2-16,0-1 6 0,1 5-4 31,-5 0 0-31,4 3 0 0,0-3-4 0,1 0 2 16,-1-4 1-16,0-4 0 16,1 0 0-16,-1 0 0 15,-4 0 5-15,4 0-4 16,1 0-3-16,-1 0 2 15,0 0 3-15,1-4-3 16,-1 4-5-16,0-4 4 16,1 0-3-16,3 0 3 15,-3 0 6-15,3 1-4 16,1-1 3-16,0 0-3 16,-5 0-1-16,5-4 1 15,-5 1 1-15,5 3-1 0,0 0-6 16,-1 0 4-16,1 4 0 15,0-4 1-15,-5 4 5 16,9 0-4-16,-9 0-3 16,1 0 2-16,-1 0 0 15,0 8 0-15,1-4 0 16,-1 3 0-16,0-3 0 16,5 0 0-16,-5 0 5 15,1 0-4-15,-1 0-5 16,5 0 3-16,-5-1 0 15,0-3 1-15,1 0-3 0,-1 0 2 16,0 0 4-16,1 0-3 16,-1 0 3-16,0 4-2 15,1-4-3-15,3 4 1 16,1 0 1-16,0 4 0 16,-5-4 5-16,5-1-4 15,-1 1-3-15,1 0 2 16,0 0 0-16,-1 0 0 15,1 0 0-15,0-4 0 16,-1 0 0-16,1 0 0 16,-5 0 0-16,1 0 0 15,-1 0-3-15,5 0 2 16,-1 0 4-16,1-4-3 16,-5 4 0-16,5-4 1 15,0 0-4-15,-1 0 2 0,1 0 4 16,0-3-3-16,-5 3 3 15,5-8-2-15,-1 5-6 16,1-1 4-16,0 0 3 16,-1 0-2-16,-3 1-2 15,-1-5 1-15,0 4 1 16,1-3 0-16,-1 3 5 16,0 4-4-16,1 1-3 15,-1 3 2-15,0 0 0 16,1 0 0-16,-1 0 0 15,5 0 0-15,-5 0 0 16,0 3 0-16,1 1 0 16,-1 0 0-16,0 0 0 0,1 4 0 15,-1-5 0-15,0 1 0 16,1-4 2-16,-1 4-1 16,0 0-3-16,1 0 1 15,-1-4 1-15,0 4 0 16,1 0-3-16,-1-4 2 15,-4 0 4-15,4 0-3 16,-4 0 0-16,5 0 1 16,-5 0-1-16,4 0 0 15,-4 0-3-15,4-4 2 16,-4 0 6-16,5 4-4 16,-1 0-5-16,0-4 3 15,-4 0 3-15,5 4-2 16,-5 0 0-16,4 0 1 15,0 0-1-15,1 4 0 0,-5-4 0 16,4 0 0-16,0 0 0 16,1 0 0-16,-1 0-3 15,0 4 2-15,-4-4 4 16,5-4-3-16,-1 4 0 16,0 0 1-16,1 0-1 15,-1-4 0-15,0 0 0 16,1-3 0-16,-1-1 0 15,0-4 0-15,1 5-3 16,3-9 2-16,-3 5 1 16,3-5 0-16,-3 5 0 15,3-5 0-15,1 5 2 0,0-5-1 16,-1 1-1-16,1-8 1 16,0 7 1-16,-1-3-1 15,1 4 5-15,0-8-5 16,-1 3 6-16,1 1-6 15,0 4 0-15,-1-1 0 16,1 1-1-16,0-1 0 16,-1 5 0-16,5-1 0 15,-4 1 5-15,4-1-4 16,0 4-3-16,0 1 2 16,-4-1-3-16,4 0 2 15,-5 4 4-15,1 1-3 16,0-1 0-16,-1 0 1 0,1 0-1 15,0 4 0-15,-1 0 0 16,1 4 0-16,-5 0 0 16,5 3 0-16,-5 1 0 15,5 4 0-15,-5-1-3 16,5 5 2-16,-5-1 6 16,5 4-4-16,-5-3-3 15,1 3 2-15,-1-3 0 16,5 3 0-16,0-4 0 15,-1 4 0-15,-3-3 0 16,-1-1 0-16,0 1 0 0,5-1 0 16,-5 1 2-16,1 3-1 15,-1-8-3-15,0 1 1 16,1-1 4-16,3 1-3 16,1-4 0-16,-5-1 1 15,1 1-1-15,-1-8 0 16,0 0 0-16,1 4 0 15,-1-4 0-15,0 0 0 16,1 0-3-16,-1 0 2 16,0 0 4-16,1 0-3 15,-1 0 0-15,0 0 1 16,1 0-1-16,-1 0 0 16,0 0 0-16,1 0 0 15,-5 0 0-15,0 0 0 0,0 0 0 16,4 4 0-16,0-4 0 15,5 4 0-15,-9 0 0 16,4-4 0-16,-4 0 2 16,5 0-1-16,-5 0-6 15,4 3 4-15,-4 1 3 16,4-4-2-16,-4 0 0 16,5 0 1-16,-1 0-1 15,0 0 0-15,1 0-3 16,-1-4 2-16,0 1 1 15,1-1 0-15,-1 4 2 16,0-4-1-16,1 0-1 0,-1 0 1 16,0 0-4-16,1-7 2 15,-1 3 1-15,5 4 0 16,-5 0 2-16,5-3-1 16,-5 3-1-16,5 4 1 15,-5 0-4-15,5 4 2 16,-1-1 4-16,1-3-3 15,0 0-2-15,4 8 1 16,-5 0 6-16,5-4-4 16,-4 0-5-16,4-1 3 15,-4 1 0-15,4 0 1 16,-5 0 2-16,1 0-1 16,0-4 2-16,4 0-2 15,-5 0-6-15,1 0 4 16,0 0 0-16,4 0 1 0,0 0 0 15,0-4 0-15,-5 0 5 16,5 0-4-16,0 0-5 16,0 1 3-16,0-1-3 15,0 0 3-15,0 0 1 16,0 4 0-16,0 0 0 16,0 0 0-16,0 0 2 15,0 4-1-15,0 0 2 16,5 3-2-16,-5-3-1 15,4 0 1-15,-4 0-4 16,0-8 2-16,0 0 1 16,0-7 0-16,-4 3 0 15,-1 0 0-15,1 1 0 0,0 7 0 16,-1 0 0-16,1 0 0 16,0 0 0-16,-1-4 0 15,1 0 0-15,0 4 0 16,-1 0 2-16,5-4-1 15,-4 0-1-15,4 0 1 16,-4 0-4-16,4 8 2 16,-5 0-5-16,5-4 5 15,-4 0 6-15,4 4-5 16,-4 0-2-16,4 0 2 16,-5-4-3-16,5 4 2 15,-4-1 4-15,0 1-3 16,0 0 0-16,-1 4 1 0,1 0 4 15,0-1-4-15,-1 1-3 16,1 4 2-16,-5-5 50 16,1 5-39-16,-1-1 7 15,0 1-12-15,1-4-4 16,-1-1-1-16,-4 1-1 16,4-4 0-16,1 0 2 15,3-4-1-15,-3 0-3 16,8-4 1-16,0 0 4 15,0 0-3-15,0 0 0 16,0-3 1-16,0 3-7 16,4-4 5-16,-4 0 3 15,4-3-2-15,-4 3 3 0,5 0-2 16,-5 1-1-16,8 3 1 16,-8 0-1-16,5 4 0 15,-1 0 0-15,0 4 0 16,-4 0 0-16,0 0 0 15,0-1 0-15,0 1 0 16,-4 0-3-16,0 0 2 16,-1 0 1-16,1 0 0 15,0 0 2-15,-1-4-1 16,1 0-1-16,0 0 1 16,-1 0-1-16,1-4 0 15,0 4 0-15,-1-4 0 16,1 4 0-16,0 0 0 15,-1 0 0-15,5 0 0 0,-4 0 0 16,4-4 0-16,0 0 0 16,0 4 0-16,0 0 0 15,4 0 0-15,-4 0 0 16,5 4 0-16,-5 0 0 16,8 0 0-16,-3 0 0 15,3 3 0-15,1 1 2 16,0 0-1-16,-1-5-3 15,1 1 1-15,-5-4 1 16,5 0 0-16,-5 0 2 16,5 0-1-16,-5 0-3 15,5 4 1-15,-5 0 4 16,5-4-3-16,-5 0 0 16,1 0 1-16,-5 0-111 0,4 0 87 15,1 0-135 1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7:37.44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AF8797-3700-40DA-886C-26E014580D60}" emma:medium="tactile" emma:mode="ink">
          <msink:context xmlns:msink="http://schemas.microsoft.com/ink/2010/main" type="inkDrawing" rotatedBoundingBox="4443,6496 10221,6417 10232,7204 4454,7282" semanticType="callout" shapeName="Other">
            <msink:sourceLink direction="with" ref="{2614CBB8-24FC-4847-A56C-04D6B320304A}"/>
            <msink:sourceLink direction="with" ref="{E5237483-E661-4DF3-BD4E-67D3FBA41098}"/>
          </msink:context>
        </emma:interpretation>
      </emma:emma>
    </inkml:annotationXML>
    <inkml:trace contextRef="#ctx0" brushRef="#br0">-3 633 68 0,'-13'4'32'0,"13"-4"-25"0,17-4-8 16,-17 4 47 0,9-3 9-16,4-5-39 0,0-4 19 15,0 1-27-15,0-5 21 16,-4 1-22 0,-1-4 14-16,5-4-16 0,-4-1 11 0,4 1-11 15,0-7 2-15,0 3-5 16,0-4-1-16,4 4 0 15,-4 0 1-15,0 0-1 16,0 4 2-16,0 3-2 16,5 5-1-16,-1 3 1 15,-4 9 1-15,4 3-1 16,-4 3-3-16,0 13 1 16,0 11 9-16,0 0-6 15,-4-4-4-15,0 0 2 0,4-4-3 16,0-3 2-16,0-5-2 15,0-3 2-15,0 0 6 16,0-4-4-16,0-1 3 16,0-3-3-16,-5 0-1 15,1 0 1-15,0 0-4 16,-5-3 2-16,0 3 6 16,1 3-4-16,-1 1-3 15,5 8 2-15,-5-1 5 16,0 5-4-16,5 3 6 15,0 8-6-15,-1 0-3 16,1 0 2-16,0 0 3 16,4 0-3-16,0 0 0 15,0-4 1-15,4-8 1 0,0-3-1 16,5-4 5-16,0-8-5 16,-1 0 14-16,1-4-11 15,-5 0 0-15,1 0-2 16,-5 0-2-16,0 0 1 15,0 1-1-15,-4-1 0 16,-1 0 5-16,1 0-4 16,0 0 0-16,-1 0 0 15,1-3 1-15,0-5-1 16,-1-3 2-16,5-5-2 16,0-3-6-16,5-4 4 15,-5 0 3-15,0 0-2 16,0 4 0-16,0 4 1 0,0-8 1 15,-5 4-1-15,1 7-1 16,0 1 1-16,-1 3-1 16,-3 5 0-16,-1-1 2 15,0 4-1-15,1 0-1 16,-1 1 1-16,0 14-1 16,1 1 0-1,-1-5 0-15,0 1-3 16,1 4 2-16,-1-1 1 15,0 5 0-15,1-1 0 16,-1 4 0-16,0 4 0 16,1 4 0-16,-1 0 0 15,5-4 0-15,-1-3 0 0,1-5 0 16,0-3 0-16,4-5 0 16,0-3 2-16,0-4-1 15,0-4-3-15,0-3 1 16,0-1 4-16,0-4-3 15,0 5 0-15,-5-1 1 16,5 0-1-16,-4 1 0 16,4-1-3-16,-4 0 2 15,8 0 6-15,-4 1-4 16,9-1-3-16,-5 0 2 16,0 1 0-16,1 3 0 15,-5 0-3-15,4 0 2 16,-4 4 1-16,0 0 0 15,4 4 0-15,1 4 0 0,-1-1 0 16,0 1 0-16,1-4 0 16,-1-4 0-16,5 0 2 15,-5-4-1-15,5 0-3 16,-5 0 1-16,-4 0 4 16,0 1-3-16,0-5-2 15,0 4 1-15,-4 0 1 16,-1 0 0-16,5 1 0 15,0-1 0-15,-4 0 0 16,4 0 0-16,-4 4 2 16,-1 0-1-16,1 4-1 15,0 4 1-15,-1-5-4 0,1 5 2 16,0 0 1-16,4-1 0 16,0 1 0-16,0-4 0 15,0 4 0-15,0-4 0 16,4-1 0-16,-4-3 0 15,0 0 0-15,0-3 0 16,0-1 0-16,5-4 0 16,-1 0 2-16,5-3-1 15,-5 3-3-15,-4 0 1 16,4 1-2-16,-4-1 2 16,0 4 6-16,0 4-4 15,0 0-3-15,-4 0 2 16,4 4 3-16,0 0-3 15,0 0-2-15,0 3 1 16,-4 1-2-16,4 0 2 0,-5 3 4 16,1-3-3-16,4 4 3 15,0-1-2-15,-4 1-3 16,4-5 1-16,-5-3-2 16,10 0 2-1,-1-8 1-15,-4 4 2 16,0-7-1-16,-4-1 2 15,-1 0-2-15,1 0-3 16,-5-3 1-16,1-1 6 16,-1 1-4-16,0-1-3 15,1 1 2-15,-1-1 0 16,5 1 0-16,-1-1-3 0,1-7 2 16,-5-1 1-16,5 5 0 15,-5 3 2-15,5 5-1 16,0-1-6-16,-1 4 4 15,1 0 6-15,0 4-5 16,-1 8-2-16,1 4 2 16,0-5 3-16,-1 5-3 15,1-1 0-15,0 1 1 16,4 0-7-16,0-5 5 16,0 1 3-16,0 0-2 15,-5-1-2-15,1-7 1 16,0 0-5-16,-1 0 5 15,1-3 3-15,0-1-2 0,-5 0 0 16,0 0 1-16,1-4-4 16,-1 4 2-16,0 1 1 15,9-5 0-15,-4-8-3 16,0 5 2-16,-1-5 1 16,1 1 0-16,4 0 2 15,0-1-1-15,0 1-1 16,-4-4 1-16,-1-1-1 15,5-3 0-15,-4-4 2 16,4 0-1-16,-4-4-3 16,-1 4 1-16,5 0-2 15,-4 0 2-15,0 1 4 16,4-1-3-16,-5 0 0 0,6 3 1 16,-6 5-1-16,5 4 0 15,-4-1-6-15,0 5 5 16,-1 3 0-16,1 0 1 15,0 5 5-15,4-1-4 16,0 0-3-16,-5 8 2 16,1 0-3-16,4 19 5 15,0 0-2 1,0 4 0-16,-4 4 1 16,-1 7-4-16,10 1 2 15,-5 3 1-15,0 0 0 16,-5 12 2-16,1-7-1 15,0-1-3-15,4-8 1 0,-5-3 1 16,5-4 0-16,-4-4 5 16,4-4-4-16,-4 0-3 15,4-8 2-15,-5-3 0 16,1-4 0-16,0-1 0 16,-1-7 0-16,1 0 0 15,0-3 0-15,-1 3 2 16,1 0-1-16,0-4-1 15,-1 4 1-15,-3-4-1 16,-1 0 0-16,0 4-3 16,1 0 2-16,-5 0 1 15,4 0 0-15,0 0 0 16,1 0 0-16,-1 0 2 0,0 0-1 16,5 0-3-16,-9 0 1 15,9 0 1-15,-1 0 0 16,1 0 5-16,0 0-4 15,4 0-5-15,0-4 3 16,0-4 0-16,0 5 1 16,0-5 0-16,0 0 0 15,0 1 0-15,0-1 0 16,0 0 0-16,-5 0 0 16,1 1-3-16,0-1 2 15,-1 4 1-15,1 0 0 16,0 0 2-16,-1 1-1 15,1-1-3-15,0 0 1 16,-1-4 1-16,1 4 0 16,-5 0 2-16,5 1-1 0,-5-1-3 15,1 4 1-15,-5 0 4 16,0 0-3-16,4 7-2 16,5 1 1-16,-5 0 1 15,9 3 0-15,-4 1 2 16,-1-4-1-16,1 3-1 15,0-3 1-15,-1 0-4 16,1-4 2-16,0-4 4 16,-1 0-3-16,1 0-2 15,-5-4 1-15,1 0 6 16,-1-4-4-16,0 4-3 16,1-3 2-16,-1-1 0 15,0 0 0-15,1 0-3 0,-1 5 2 16,0-5 6-16,1 4-4 15,-1 0-3-15,5 4 2 16,-5 0 0-16,0 4 0 16,5 0-3-16,-5 4 2 15,5-1 1-15,0-3 0 16,-1 4 0-16,5-4 0 16,0 0-3-16,0-4 2 15,0 0 9-15,0-4-6 16,0 0-4-16,-4 0 2 15,0 4-3-15,0-4 2 16,-1 4 1-16,1 0 0 16,0 0-3-16,-1 0 2 15,5 4 4-15,0-4-3 0,0 4 0 16,5 0 1-16,-1 0-1 16,0 3 0-16,1 1 0 15,-1 0 0-15,0-4 0 16,1-1 0-16,-1-3 0 15,0 0 0-15,1-3-3 16,-5-1 2-16,8 0 6 16,-8 0-4-16,0 0-3 15,-4 0 2-15,0 0 0 16,-1 4 0-16,1 0 0 16,0 0 0-16,4 4 5 15,0-4-4-15,4 0-3 16,-4 0 2-16,0 0-3 0,0-4 2 15,-4 1 4-15,-1-1-3 16,1 0-2-16,0 0 1 16,-1 0 1-16,1 0 0 15,0 0 2-15,-1 4-1 16,5 0-1-16,0 4 1 16,0 4-1-16,0 0 0 15,0 3 0-15,0-3 0 16,0 0 0-16,5-4 0 15,-1-4 0-15,0-4 0 16,1-4 0-16,-1 4 0 16,5-4 0-16,-1 5 0 0,1-1 0 15,0 4 0-15,-5 4 0 16,0-1 0-16,1 5 2 16,-1-4-1-16,5 0-1 15,-1-4 1-15,1 0-1 16,0-4 0-16,-1-4 0 15,1 4 0-15,-5 1 0 16,5-1 0-16,-5 8-3 16,5-1 2-16,-4 5 4 15,-1 0-3-15,-4 0 0 16,0-1 1-16,0 1 1 16,4-4-1-16,1-4-3 15,-1 0 1-15,5-4 32 0,-1-4-25 16,5 1-2-16,0-5-1 15,0 4-1-15,0 1-1 16,0 3-3-16,9 0 1 16,0 8 4-16,4 0-3 15,-5 3 0-15,1 5 1 16,4-1-1-16,4-3 0 16,-4 0-3-16,0-1 2 15,0-3 4-15,5 0-3 16,-1 0-137-16,0 8 108 15,-8 11-189 1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1T00:01:03.190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65F635D1-5648-4C68-9542-51ADC22E44BF}" emma:medium="tactile" emma:mode="ink">
          <msink:context xmlns:msink="http://schemas.microsoft.com/ink/2010/main" type="inkDrawing" rotatedBoundingBox="3760,16442 10105,16485 10104,16665 3758,16622" semanticType="underline" shapeName="Other">
            <msink:sourceLink direction="with" ref="{22BAE2A0-E53D-4FB1-A453-4CC5FB9D3583}"/>
          </msink:context>
        </emma:interpretation>
      </emma:emma>
    </inkml:annotationXML>
    <inkml:trace contextRef="#ctx0" brushRef="#br0">-7 128 104 0,'-5'0'46'0,"5"0"-37"0,0 0-11 0,0 0 38 0,0 0-29 15,0 0 12-15,0 0-13 16,0 0 12-16,0 0-13 16,0 0 23-16,0 0-22 0,0 0 20 15,0 0-19-15,5 0 4 16,-1 0-7-16,0 0 3 0,1 0-6 16,-1 0 0-16,5 0 0 15,-1 0 4-15,1 0-4 16,0 0 14-16,-1 0-11 15,1 0 20-15,4 0-18 16,4-4 3-16,1 0-7 16,-1-4 2-16,5 8-3 15,4-4 2-15,8 0-2 16,1 1-1-16,0 3 1 16,-1 0-1-16,1 0 0 15,0 0 0-15,-1 0 0 16,14-4 19-16,-5 4-15 15,1-4 13-15,3 0-12 16,6 0 2-16,-6 0-5 0,5 0 10 16,5 1-9-16,-1-1 4 15,-4 0-5-15,0 0 8 16,0 0-8-16,9 0 5 16,-9 1-6-16,0-1 6 15,4 0-6-15,0 0 3 16,-4 0-3-16,5 0 11 15,3 0-10-15,-8 4 5 16,5 0-5-16,-5 0 10 16,-4-3-9-16,4 3-7 15,4 0 4-15,-4 0 5 16,0 0-5-16,0 0 4 16,0 0-3-16,-4 3-9 0,12 1 6 15,-3 0 7-15,-5 0-5 16,0 0-4-16,-5 0 3 15,10-4 17-15,-5 0-13 16,0 0 8-16,0-4-8 16,0 0 4-16,4-4-6 15,0 1 9-15,5-1-8 16,0 4-1-16,0 0 0 16,4 0 1-16,-13 0-1 15,8 1-6-15,-3-1 4 16,-5 4 0-16,0 0 1 15,0 0 2-15,0 0-1 16,0 0 11-16,0 4-10 16,4-1 5-16,-4 1-5 0,-4 0 5 15,-1 0-6-15,1-4 0 16,4 0 0-16,0 0-7 16,0 0 5-16,0 0 3 15,0 0-2-15,0 0 3 16,0 0-2-16,-8 0 2 15,16 4-2-15,1 0 5 16,-9-4-5-16,0 0 9 16,4 0-8-16,5 0-4 15,8 0 2-15,-4 0 5 16,0 0-4-16,-4 4-3 16,-9-1 2-16,13 5 0 15,-8 0 0-15,-5 0 0 0,-5-1 0 16,-3 5 0-16,-5-5 0 15,8 1 2-15,1 0-1 16,-5 0-3-16,5-1 1 16,-5-3-2-16,1 4 2 15,-1-4 4-15,0 0-3 16,-4-1 3-16,5 1-2 16,3 0 2-16,-3-4-2 15,-5 0-3-15,0 0 1 16,-5 0 1-16,-3 0 0 15,3 0 0-15,1 0 0 16,4 0 0-16,-4 0 0 0,-5 4 0 16,1-4 0-16,-1 4 0 15,0-4 0-15,1 4 2 16,-1-4-1-16,0 4-3 16,1-4 1-16,-5 0 1 15,0 0 0-15,4 3 2 16,-8-3-1-16,8 4-1 15,-8 8 1-15,-5-12-1 16,0 0 0-16,-4 0 0 16,0 8 0-16,-4-1-6 15,0-3 5-15,-9-4-20 16,0 0 17-16,0 0-49 16,0 0-58-1,0-11-177 1,8-16 175-1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5:24.41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9ADAB1F-17B7-411F-88F0-DA2BF5133C94}" emma:medium="tactile" emma:mode="ink">
          <msink:context xmlns:msink="http://schemas.microsoft.com/ink/2010/main" type="inkDrawing" rotatedBoundingBox="14081,8611 19516,8398 19543,9074 14108,9287" semanticType="underline" shapeName="Other">
            <msink:sourceLink direction="with" ref="{CF90D1EA-DB73-4561-871E-0CA5282914E0}"/>
          </msink:context>
        </emma:interpretation>
      </emma:emma>
    </inkml:annotationXML>
    <inkml:trace contextRef="#ctx0" brushRef="#br0">114 2250 64 0,'4'0'29'0,"-4"4"-23"0,5-4-7 16,-5 0 28-16,0 0-22 15,0 0 10-15,4 4-11 16,5 3 15-16,-5 1-15 16,5 4 21-16,-5-5-19 15,0 1 8-15,1 4-10 0,3 3 6 16,1 4-7-16,0 4 1 0,4 8-3 16,0 4-1-16,0 3 1 15,0 1-4-15,4-1 2 16,-4-3 6-16,4 0-4 15,-4-8 0-15,0-8 0 16,0-4 4-16,0-7-4 16,0-8 28-16,0-11-22 15,5-9-1-15,-1-7-3 16,0 0 0-16,1 0-2 16,-1-3 8-16,0-5-7 15,1 0 7-15,3 4-6 16,-3 1-2-16,-1 3 0 15,0 3-4-15,1 5 2 0,-1 8 4 16,0 3-3-16,1 8 0 16,-5 8 1-16,4 7-1 15,0 4 0-15,-4 4 2 16,5 1-1-16,3-5-1 16,-3 0 1-16,4-3-1 15,-5-5 0-15,5-3 0 16,-1-8 0-16,-3 0-3 15,-1-4 2-15,5 4 1 16,-5 0 0-16,0 4 2 16,1 0-1-16,-1 3-3 15,-4 1 1-15,0 0 1 16,0 3 0-16,-4 1 2 0,-1-1-1 16,5 9-1-16,-4-5 1 15,0 1-4-15,-1-1 2 16,1 0-2-16,0 1 2 15,-1-5 6-15,1 1-4 16,0-1-3-16,-1-3 2 16,1-4 0-16,0 0 0 15,4-4 2-15,0 0-1 16,0-4-1-16,0 0 1 16,0 0-4-16,0-3 2 15,4-1 4-15,0-11-3 16,1-1 3-16,-5 1-2 15,8-4-6-15,1 0 4 16,0 0 3-16,-1 3-2 0,-3 1-2 16,-1 4 1-16,0-1 6 15,1 5-4-15,-5 3 0 16,0 0 0-16,0 5-1 16,-5-1 0-16,1 0 0 15,0 4 0-15,-1-4-3 16,-8 4 2-16,0 0-2 15,9 0 2-15,0 4 4 16,-5-4-3-16,5-4 3 16,-1 4-2-16,-3 0-6 15,-1 0 4-15,0 0 8 16,5 4-5-16,0 0-7 16,-5 0 5-16,0 3-4 0,1 1 3 15,3 0 4-15,-3-1-3 16,-1 5 0-1,9 0 1-15,-4-5-1 16,4 1 0-16,-9 0 0 16,5-5 0-16,-1-3 0 15,1-3 2-15,0-1-1 16,-5 0-3-16,0 0 1 16,1-4 4-16,3 1-3 15,1-1 0-15,-5 0 1 16,5 1-7-16,0-1 5 15,-1 0 3-15,1 0-2 0,0 5-2 16,-1-1 1-16,5 0-2 16,0 4 2-16,-4 4 4 15,0 3-3-15,4 5-2 16,-4 0 1-16,4 3 6 16,0-3-4-16,0-1 0 15,4-3 0-15,-4-1-1 16,0-3 0-16,0 0-3 15,0-4 2-15,0-4 1 16,4 0 0-16,1 1-3 16,3-1 8-1,-3 0-4-15,-1 0-4 16,0 0 3-16,1 4 0 16,-5-4 0-16,0 1 0 0,4-1 0 15,0 4 0-15,1 0 0 16,-1 0 0-16,0 0 0 15,-4 4 0-15,0-4 0 16,0 0-3-16,0 3 2 16,5-3 6-16,-5 0-4 15,0 0-3-15,0 0 2 16,0 0 3-16,-5-3-3 16,1-1-5-16,0 0 4 15,-1 4 6-15,1-4-5 16,-5 0-2-16,5-4 2 15,0-3 3-15,-1-8-3 16,1-5 3-16,0 1-2 16,-1-4-1-16,5-3 1 0,0-1-4 15,0-8 2-15,0 4 1 16,0 5 0-16,0-1 2 16,0 8-1-16,0 0-3 15,0-1 1-15,0 5-5 16,0 4 5-16,0-1 3 15,-4 5-2-15,0-5 3 16,-1 1-2-16,1 3 2 16,0 1-2-16,-1 3-3 15,1 0 1-15,0 8 1 16,4-3 0-16,-5-1 0 16,1 0 0-16,0 4-3 15,4 4 2-15,0 0 1 0,-5 3 0 16,1 1 2-16,0 4-1 15,-1-1-3-15,5 5 1 16,-4 3 6-16,0 4-4 16,-1 8-5-16,5 3 3 15,-4 1 0-15,4 0 1 16,0-4 0-16,0-4 0 16,0 0 0-16,0-4 0 15,-4-4 0-15,0 0 0 16,-1-3 0-16,1-1 0 15,0-3 2-15,-5-5-1 16,5-3 2-16,-9-4-2 0,4 8-3 16,-4-8 1-1,4-4 1-15,5 4 0 0,0 0 0 16,-1-8 0 0,1 4 0-16,-5 1 0 15,5-1 0-15,0 0 0 16,-1 0 0-16,-3 4 0 15,-1-4 0-15,0-4 2 16,1 8-1-16,-5 0-3 16,4 0 1-16,0 0 4 15,-4 0-3-15,0 0-2 16,0 0 1-16,0 0 1 16,9 12 0-1,-5-4 0-15,1-1-3 0,-5-7 2 16,4 4 4-16,0-8 0 15,1 1-2 1,-1-1-1-16,0 0 1 16,1-4-4-16,-5 8 2 15,0 0 1-15,4 0 0 16,0-4 0-16,1 0 0 16,-1 1 0-16,-4 3 0 15,4 0 2-15,-4 0-1 16,0 0-3-16,9-4 1 15,-5 0 1 1,1 4 0-16,-1-4 0 16,0 4 0-16,1-4 0 15,-5 4 2-15,0 0-1 0,0-4-1 16,0 4 1-16,0 0 1 16,0 0-1-16,0 0-3 15,0 0 1-15,0 0 1 16,0 0 0-16,0 0 0 15,4 4 0-15,-4-4 2 16,0 0-1-16,0 0-1 16,0 8 1-16,0-8-4 15,0 0 2-15,0 0-2 16,4 4 2-16,-4-4 1 16,0 0 0-16,0 0 0 15,5 4 0-15,-5-4 2 0,4 3-1 16,5 5-1-1,-1 0-2-15,1 0 1 16,0-1 4-16,-1-3-3 16,-3 4 0-16,-1 0 1 15,5-5-1-15,-1 1 0 16,-3 0 0-16,3-4 0 16,-3 0 0-16,3 0 0 15,-3 0 0-15,-1 0 0 16,0 0 0-16,1 0 0 15,-1 0 0-15,0 0 0 16,1 0-3-16,3-4 2 16,-3 0-2-16,3 1 2 15,1-5 4-15,0 0-3 0,4 0 3 16,-5 1-2-16,1 3-6 16,0 0 4-16,4 4 0 15,0 0 3 1,0 4-1-16,0 4-1 15,0-5 1-15,0 1-1 16,0 4 0-16,4-4-3 16,-4 4 2-16,4-8 6 15,-4 0-4-15,5 0 25 16,-1-4-20-16,0-4 1 16,5 0-5-16,0-3 7 15,-1-1-7-15,-3 1 5 0,-1-1-6 16,0 4 0-16,-4 1 0 15,5-1 1-15,-1 4-1 16,-4 0-3-16,4 4 1 16,-4 0 1-16,0 0 0 15,5 4 0-15,-1 0 0 16,0 4 2-16,1 3-1 16,-1 1-1-16,0 3 1 15,1-3-1-15,-1-1 0 16,1-3-3-16,-1-4 2 15,0 0 4-15,1 0-3 16,-1-4 3-16,0-4-2 16,1 0-1-16,-1 0 1 15,0 0-1-15,1 0 0 16,-1-3 0-16,0 3 0 0,5 0-3 16,-5-4 2-16,1 4 4 15,3 0-3-15,1-3-5 16,0 3 4-16,-1 0 3 15,-3 0-2-15,-1 0 3 16,0 1-2-16,-4 3-1 16,0 3 1-16,0-3-4 15,0 0 2 17,0 0 4-32,0 0-3 0,0 0 0 0,0-3 1 0,0-1 4 15,0 0-4-15,0 4-3 16,-4 0 2-16,0 0 0 0,-1 0 0 15,1 0 2-15,0 0-1 16,-1 0-6-16,5 0 4 16,0 0 6-16,0-4-5 15,0 0 1-15,0 0 0 16,0 0-1-16,-4 1 0 16,0 3-3-16,-1-4 2 15,1 4 1-15,4 0 0 16,0 4-3-16,0-1 2 15,4 5 4 1,1 0-3-16,-1-4 0 16,0 0-2-16,-4-1 1 15,5 1 4-15,-5 0-3 16,0 0 0-16,0 0 1 0,0 0 1 16,0 3-1-16,-5 1-3 15,5 0 1-15,-4-4 1 16,0 3 0-16,-1-3 2 15,1 0-1-15,0 0-3 16,-1-4 1-16,5-4 1 16,0-4 0-16,1-3 2 15,3-5-1-15,-4 1-1 16,0 3 1-16,-4 1-1 16,-1-1 0-16,1 1-9 15,0 3 7-15,-1 4 4 16,1 0-2-16,0 0 3 15,-1 4-2-15,1 0-3 0,0 4 1 16,-1 0 4-16,1 0-3 16,0 4-2-16,4-1 1 15,0 5 1-15,0-8 0 16,4 0 2-16,0-4-1 16,1 0-3-16,-1 0 1 15,0-4 1-15,1 0 0 16,-1 0 0-16,-4 0 0 15,9 0 2-15,4 1-1 16,4-1-3-16,-4-4 1 16,0 0 4-16,0 1-3 15,0-9 0-15,0 5 1 16,-4 3 1-16,-1 4-1 16,5 4-29-16,-4 4 23 0,-5 7-254 15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6:04.44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2734C6-2DDA-46CE-A975-4AA6C561DFE8}" emma:medium="tactile" emma:mode="ink">
          <msink:context xmlns:msink="http://schemas.microsoft.com/ink/2010/main" type="inkDrawing" rotatedBoundingBox="14331,10403 19202,10497 19196,10822 14325,10728" semanticType="underline" shapeName="Other">
            <msink:sourceLink direction="with" ref="{CF90D1EA-DB73-4561-871E-0CA5282914E0}"/>
          </msink:context>
        </emma:interpretation>
      </emma:emma>
    </inkml:annotationXML>
    <inkml:trace contextRef="#ctx0" brushRef="#br0">357 4076 16 0,'-5'0'9'0,"5"0"-7"0,0 4-2 16,0-4 6-16,0 0-5 15,0 0 0-15,0 0 0 0,0 0 4 16,0 0-4-16,0 0 48 16,0 0-39-16,0 0 0 15,0 0-6-15,0 0-4 16,0 0 1-16,0 0 1 16,0 0-1-16,0 0-1 15,0 0 1-15,0 0-4 16,0 0 2-16,5 4 6 15,-5-4-4-15,4 4 0 16,-4-4 0-16,0 0-1 16,4 4 0-16,-4-4 0 15,0 0 0-15,0 0 0 16,0 0 0-16,0 0 5 16,5 0-4-16,-1 0 6 15,0-4-6-15,1 0 9 0,-1 0-8 16,0-4 13-16,5 1-11 15,-5-1 3-15,5 0-5 16,0 1-4-16,-1-1 2 16,1 0 3-16,0 0-3 15,-1 1 3-15,5-1-2 16,0 0-1-16,0 1 1 16,5-1 1-16,-1 0-1 15,-4-3-3-15,4 3 1 16,-4 0 4-16,0 8-3 15,0 0-2-15,0 0 1 16,0 0 4-16,0 4-3 16,5 0 3-16,3 0-2 0,-3 0-3 15,-1 3 1-15,5-3 4 16,-5 4-3-16,-4 0 3 16,0-4-2-16,0-1-1 15,0 1 1-15,-4 0-1 16,0 0 0-16,-1 0 2 15,1-4-1-15,0 0 2 16,-1 0-2-16,1 0-3 16,0-4 1-16,-1 0 4 15,1 0-3-15,-5 0 0 16,5 1 1-16,4-1 4 16,0 0-4-16,-4 0 0 0,-1 0 0 15,1 0 1-15,4 4-1 16,-4 4-1-16,-1 0 9 15,1 0-7-15,0 4 5 16,-5-1-6-16,0 1 3 16,1 3-3-16,-1 1-1 15,0 0 1-15,5-1 4 16,0-3-4-16,-5 0-5 16,0-1 3-16,1-3 3 15,-1 0-2-15,0 0 0 16,1 4 1-16,-1-5 4 15,0 1-4-15,1 0-5 16,-1 4 3-16,0-4 0 0,1 0 1 16,-1-1 0-16,0 1 0 15,-4-4 0-15,5 4 0 16,-5-4 2-16,8 4-1 16,-3-4 2-16,3 0-2 15,1 0-1-15,0-4 1 16,-1 0-1-16,1-3 0 15,0-1-3-15,-1 0 2 16,1-3 4-16,0-1-3 16,-1 4-2-16,1 1 1 15,0-1 4-15,-1 0-3 16,1 0-2-16,0 1 1 16,-1-1-2-16,1 0 2 15,0 4 6-15,-1 1-4 16,1-1-3-16,0 0 2 15,4 0-3-15,-5 4 2 0,1 4 4 16,4 4-3-16,0 3 3 16,0 5-2-16,0-1-1 15,0 4 1-15,0 1 1 16,0-1-1-16,0 0-3 16,0-4 1-16,0 1 1 15,0-5 0-15,4 1 0 16,-4-4 0-16,0-4-3 15,0-4 2-15,0 0 4 16,5-4-3-16,-1-4 0 16,-4 0 1-16,0 1-1 0,0-1 0 15,0-4 0-15,-4 1 0 16,-1-1 2-16,1 5-1 16,0-1-1-16,-5 0 1 15,0 0-4-15,5 1 2 16,0 3 1-16,-5 0 0 15,5 4 0-15,-1 0 0 16,-3 4 8-16,3 4-6 16,1 3-1-16,0 1 0 15,-1-1-7-15,1 1 5 16,0-5 0-16,-1 1 1 16,1-4 0-16,4-4 0 15,0-4 0-15,0 0 0 16,0-3 0-16,0-1 0 15,5 0 0-15,-10 1 0 0,5-5 0 16,-4 4 0-16,0 1 5 16,-1-1-4-16,1 0-5 15,0 0 3-15,-1 5 0 16,1-1 1-16,0 4 0 16,-1 0 0-16,5 4 5 15,-4-1-4-15,8 1 0 16,1 0 0-16,-5 0-1 15,4 0 0-15,0 0 0 16,-4 0 0-16,5-1-6 16,-5-3 5-16,4 0 6 15,-4 0-5-15,0-3 1 16,0-1 0-16,0 0-1 0,-4 0 0 16,-1 0 0-16,5 0 0 15,-4 0-6-15,0 4 5 16,-1 0 6-16,1 4-5 15,0 0 4-15,-1 0-3 16,1 0-1-16,0 4 1 16,-5-5-4-16,0 5 2 15,5-4 1-15,0 4 0 16,-5-4 0-16,0-1 0 16,-4-3 0-16,5 4 0 15,-5-4 2-15,8 0-1 16,-3 0-3-16,-1 0 1 15,0 0 1-15,1 0 0 0,-1-4 2 16,0 4-1-16,1-3-1 16,-1-1 1-16,0 0-1 15,1 0 0-15,-1 0-3 16,0-4 2-16,5 1 4 16,-5-1-3-16,5-4 0 15,0 1 1-15,-1-1-1 16,-3 1 0-16,3-1-3 15,-3 1 2-15,3 3 6 16,-3-4-4-16,3 1-3 16,1 3 2-16,-5-7 3 15,5 3-3-15,0 1-5 16,-5 3 4-16,5-4 0 0,-1 5 1 16,1-1 0-16,0 4 0 15,-1 0 0-15,1 4 0 16,0 0 0-16,-1 0 0 15,1 4 2-15,0 0-1 16,-5 4-1-16,0-1 1 16,1 5-1-16,-1-1 0 15,0 1 0-15,1 0 0 16,3-1-3-16,-3 5 2 16,-1-1 1-16,0 0 0 15,5 1 2-15,0-1-1 16,-1 1-3-16,1-5 1 15,4 1 4-15,0-1-3 16,-4-3 0-16,-1 0 1 0,1-1-1 16,0 1 0-16,-1-4 0 15,1 0 0-15,0 0 0 16,-1-4 0-16,1 0 2 16,0 0-1-16,-1 0-6 15,1 0 4-15,0-4 3 16,-1 0-2-16,-3 0-2 15,3 4 1-15,-3 0 1 16,4 0 0-16,-5-4 5 16,5 0-4-16,-1 1-5 15,1-1 3-15,0 0 3 16,-1 0-2-16,-3 0 3 0,3 0-2 16,-3 0-1-16,-1 1 1 15,0-1-4-15,5 4 5 16,0 0-2-1,-1 0-2-15,1 4 1 16,0-1 1 0,-1 1-3-16,1 0 2 15,-5 0 1-15,-4-4 0 16,5 4 0-16,-5-4 0 16,4 4 2-16,0 0-1 15,-4-4-1-15,5 3 1 16,-1-3 1-16,-4 0-1 15,4 0-6-15,5 0 4 0,-9 0 3 16,4 0-2-16,-4 0 0 16,0 0 1-16,5 0-4 15,-1 4 2-15,-4-4 4 16,9 0-3-16,-5 0-2 16,0 4 1-16,1-4 1 15,3 4 0-15,-3 0 2 16,-1 0-1-16,5-1 2 15,-1-3-2-15,-3 0-6 16,3 0 4-16,1 0 0 16,0 0 1-16,-5 0 5 15,5 0-4-15,-5 0 0 16,5 0 0-16,-5 0-1 0,5 0 0 16,-1 0-3-16,1 0 2 15,0 0 6-15,-1-3-4 16,1-1-3-16,0 0 2 15,-1 0-3-15,1 0 2 16,-5 4 4-16,1 0-3 16,-5 0-2-16,8 4 1 15,1 4 1-15,0-1 0 16,-1 1 0-16,1 0 0 16,0-4 0-16,-1 0 0 15,5-1 0-15,-4-3 0 16,8 0 0-16,-4 0 0 15,0 0-3-15,0 0 2 16,-4 0 1-16,4 0 0 16,0 0 0-16,-4 0 0 0,-1 0-3 15,5 0 2-15,-4 0 6 16,0 0-4-16,4 0-3 16,-5 0 2-16,5 0 0 15,0 0 0-15,0 0 0 16,-4 0 0-16,4 4-6 15,4-4 5-15,-4 0 6 16,0 0-5-16,5-4 1 16,-5 1 0-16,0-1-1 15,-5 0 0-15,1 0 30 16,0 0-23-16,-1-4-3 16,1 5-1-16,0-1 5 0,-5 0-6 15,5 4-7-15,-5 0 5 16,0 0 2-16,5 0-2 15,0 0-2-15,-1 0 1 16,1 0 4-16,4-4-3 16,0 0 0-16,0-3 1 15,0-1-4-15,0-4 2 16,4 5 4-16,-4-1-3 16,0 0 3-16,0 4-2 15,0 0-3-15,1 1 1 16,-6 3 1-16,1 0 0 15,0-4 0-15,4 4 0 16,-5-4 0-16,1 4 0 16,4-4-3-16,0 0 8 15,4 0-4-15,1 4-1 16,-5 0 1-16,0 4-1 16,0 8 0-16,0-1 0 15,0 5 0-15,0-1 0 16,0 1 0-16,0-5-3 15,0 1 2-15,0-5 1 16,0 1 0-16,0-4 0 16,4-4 0-16,-4-4 2 15,0 0-1-15,4 0-3 16,1 0 1-16,-5-3 4 16,4 3-3-16,-4-4 3 15,0 4-2-15,0-3-6 0,-4-1 4 16,4 0 3-16,-5 4-2 15,5 1-2-15,0-1 1 16,0 0 1-16,0 0 0 16,0 0-3-16,0 0 2 15,5 4 4-15,-1 0-3 16,0 0 3-16,1 0-2 16,-1 0-1-16,0 4 1 15,5 0-4-15,-5 0 2 16,1 0 1-16,3-4 0 15,5 4 0-15,0-1 0 16,0 1 2-16,-4 0-1 16,0 0-1-16,-5 0 1 0,0 0-1 15,1 0 0-15,-1-1-3 16,5 1 2-16,-1-4 1 16,-3-4 0-16,-1 1 2 15,5-1-1-15,-1 0-6 16,1-4 4-16,-4 0 3 15,-1 1-2-15,0-1 3 16,1 0-2-16,-1 4-1 16,0 1 1-16,1 3-1 15,-1 3 0-15,0 1 8 16,1 4-6-16,-1 0-7 16,0-1 5-16,5-3-65 15,-5-4 50-15,1-4-145 16,-1-3 123-16,5-1 7 15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6:15.55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1EBEA07-6D23-4869-B25F-0A8D149ECFFB}" emma:medium="tactile" emma:mode="ink">
          <msink:context xmlns:msink="http://schemas.microsoft.com/ink/2010/main" type="writingRegion" rotatedBoundingBox="14020,12210 19062,11614 19551,15748 14509,16343"/>
        </emma:interpretation>
      </emma:emma>
    </inkml:annotationXML>
    <inkml:traceGroup>
      <inkml:annotationXML>
        <emma:emma xmlns:emma="http://www.w3.org/2003/04/emma" version="1.0">
          <emma:interpretation id="{35FC70D2-BEF2-4FCF-BFDC-92C07B090165}" emma:medium="tactile" emma:mode="ink">
            <msink:context xmlns:msink="http://schemas.microsoft.com/ink/2010/main" type="paragraph" rotatedBoundingBox="14327,11952 18887,11834 18901,12366 14341,124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C91ABA-7A5D-4E28-86AE-C785F5DB97E5}" emma:medium="tactile" emma:mode="ink">
              <msink:context xmlns:msink="http://schemas.microsoft.com/ink/2010/main" type="line" rotatedBoundingBox="14327,11952 18887,11834 18901,12366 14341,12484"/>
            </emma:interpretation>
          </emma:emma>
        </inkml:annotationXML>
        <inkml:traceGroup>
          <inkml:annotationXML>
            <emma:emma xmlns:emma="http://www.w3.org/2003/04/emma" version="1.0">
              <emma:interpretation id="{49571827-76D2-4B18-B041-A3FF2094EE86}" emma:medium="tactile" emma:mode="ink">
                <msink:context xmlns:msink="http://schemas.microsoft.com/ink/2010/main" type="inkWord" rotatedBoundingBox="14327,11952 18887,11834 18901,12366 14341,12484"/>
              </emma:interpretation>
              <emma:one-of disjunction-type="recognition" id="oneOf0">
                <emma:interpretation id="interp0" emma:lang="" emma:confidence="0">
                  <emma:literal>murine</emma:literal>
                </emma:interpretation>
                <emma:interpretation id="interp1" emma:lang="" emma:confidence="0">
                  <emma:literal>mine</emma:literal>
                </emma:interpretation>
                <emma:interpretation id="interp2" emma:lang="" emma:confidence="0">
                  <emma:literal>mum</emma:literal>
                </emma:interpretation>
                <emma:interpretation id="interp3" emma:lang="" emma:confidence="0">
                  <emma:literal>mums</emma:literal>
                </emma:interpretation>
                <emma:interpretation id="interp4" emma:lang="" emma:confidence="0">
                  <emma:literal>mina</emma:literal>
                </emma:interpretation>
              </emma:one-of>
            </emma:emma>
          </inkml:annotationXML>
          <inkml:trace contextRef="#ctx0" brushRef="#br0">365 5710 40 0,'-4'0'19'0,"4"0"-15"0,0 4-5 0,0 0 11 0,0-4-8 15,0 0-1-15,0 0 0 16,0 0 1-16,0 0-1 16,0 0-3-16,4 0 1 15,-4 0-2-15,5 0 2 16,-5 0 4-16,4 4-3 16,-4-1 45-16,4 5-35 15,1 0-4-15,-1 3-2 16,0-3-4-16,1 7 0 15,-1-3 5-15,0 7-4 16,1 1 3-16,-1-5-3 0,0 0-6 16,5 1 4-1,-5-5 3-15,5 1-2 0,0-1-5 16,-1-3 4-16,1 0 3 16,0-4-2-16,-1 0 3 15,5-4-2-15,-4 0-1 16,4-4 1-16,0 0 7 15,0-8-6-15,0 5 7 16,4-9-6-16,-4 5 4 16,9-5-6-16,-5 5 11 15,9-12-9-15,-4 3 2 16,4-3-4-16,0 4 2 16,0-4-2-16,-4 4-1 15,4 3 1-15,-4 1 1 0,4 3-1 16,-5 1-1-16,1 11 1 0,-5 0 1 15,1 3-1-15,-5-3-3 16,0 12 1-16,0-4 4 16,0 3-3-16,0-3-2 15,0 4 1-15,-5-1 6 16,5-3-4-16,0 0 0 16,0 3 0-16,0-3-4 15,0-1 2-15,0 1-2 16,0-4 2-16,0 0 6 15,0 0-4-15,0 0 0 0,0-4 0 16,-4 0-4-16,4 0 2 16,0 0 4-16,0-4-3 15,0 0 3-15,0-4-2 16,-4 0-1-16,4-3 1 16,0 3-1-16,4 1 0 15,-4-1 0-15,9-4 0 16,-5 1 2-16,0 3-1 15,-4 0-1-15,5 4 1 16,-5 1 1-16,4 3-1 16,-4 0-3-16,0-4 1 15,0 4 4-15,0 4-3 16,0-1 0-16,0 1 1 16,0 0-1-16,0 4 0 15,-4-4-3-15,4 3 2 0,-5 1 6 16,1 0-4-16,0 0 0 15,-1-1 0-15,1 1-4 16,0-4 2-16,-1 0 6 16,1-1-4-16,0 1 0 15,-1 0 0-15,1 0-4 16,0-4 2-16,-5 0-2 16,0 0 2-16,1 0 4 15,-1 0-3-15,0 0 3 16,1 0-2-16,-1 0-3 15,0 4 1-15,1 0-2 16,-1 0 2-16,0-1 6 0,1 5-4 31,-5 0 0-31,4 3 0 0,0-3-4 0,1 0 2 16,-1-4 1-16,0-4 0 16,1 0 0-16,-1 0 0 15,-4 0 5-15,4 0-4 16,1 0-3-16,-1 0 2 15,0 0 3-15,1-4-3 16,-1 4-5-16,0-4 4 16,1 0-3-16,3 0 3 15,-3 0 6-15,3 1-4 16,1-1 3-16,0 0-3 16,-5 0-1-16,5-4 1 15,-5 1 1-15,5 3-1 0,0 0-6 16,-1 0 4-16,1 4 0 15,0-4 1-15,-5 4 5 16,9 0-4-16,-9 0-3 16,1 0 2-16,-1 0 0 15,0 8 0-15,1-4 0 16,-1 3 0-16,0-3 0 16,5 0 0-16,-5 0 5 15,1 0-4-15,-1 0-5 16,5 0 3-16,-5-1 0 15,0-3 1-15,1 0-3 0,-1 0 2 16,0 0 4-16,1 0-3 16,-1 0 3-16,0 4-2 15,1-4-3-15,3 4 1 16,1 0 1-16,0 4 0 16,-5-4 5-16,5-1-4 15,-1 1-3-15,1 0 2 16,0 0 0-16,-1 0 0 15,1 0 0-15,0-4 0 16,-1 0 0-16,1 0 0 16,-5 0 0-16,1 0 0 15,-1 0-3-15,5 0 2 16,-1 0 4-16,1-4-3 16,-5 4 0-16,5-4 1 15,0 0-4-15,-1 0 2 0,1 0 4 16,0-3-3-16,-5 3 3 15,5-8-2-15,-1 5-6 16,1-1 4-16,0 0 3 16,-1 0-2-16,-3 1-2 15,-1-5 1-15,0 4 1 16,1-3 0-16,-1 3 5 16,0 4-4-16,1 1-3 15,-1 3 2-15,0 0 0 16,1 0 0-16,-1 0 0 15,5 0 0-15,-5 0 0 16,0 3 0-16,1 1 0 16,-1 0 0-16,0 0 0 0,1 4 0 15,-1-5 0-15,0 1 0 16,1-4 2-16,-1 4-1 16,0 0-3-16,1 0 1 15,-1-4 1-15,0 4 0 16,1 0-3-16,-1-4 2 15,-4 0 4-15,4 0-3 16,-4 0 0-16,5 0 1 16,-5 0-1-16,4 0 0 15,-4 0-3-15,4-4 2 16,-4 0 6-16,5 4-4 16,-1 0-5-16,0-4 3 15,-4 0 3-15,5 4-2 16,-5 0 0-16,4 0 1 15,0 0-1-15,1 4 0 0,-5-4 0 16,4 0 0-16,0 0 0 16,1 0 0-16,-1 0-3 15,0 4 2-15,-4-4 4 16,5-4-3-16,-1 4 0 16,0 0 1-16,1 0-1 15,-1-4 0-15,0 0 0 16,1-3 0-16,-1-1 0 15,0-4 0-15,1 5-3 16,3-9 2-16,-3 5 1 16,3-5 0-16,-3 5 0 15,3-5 0-15,1 5 2 0,0-5-1 16,-1 1-1-16,1-8 1 16,0 7 1-16,-1-3-1 15,1 4 5-15,0-8-5 16,-1 3 6-16,1 1-6 15,0 4 0-15,-1-1 0 16,1 1-1-16,0-1 0 16,-1 5 0-16,5-1 0 15,-4 1 5-15,4-1-4 16,0 4-3-16,0 1 2 16,-4-1-3-16,4 0 2 15,-5 4 4-15,1 1-3 16,0-1 0-16,-1 0 1 0,1 0-1 15,0 4 0-15,-1 0 0 16,1 4 0-16,-5 0 0 16,5 3 0-16,-5 1 0 15,5 4 0-15,-5-1-3 16,5 5 2-16,-5-1 6 16,5 4-4-16,-5-3-3 15,1 3 2-15,-1-3 0 16,5 3 0-16,0-4 0 15,-1 4 0-15,-3-3 0 16,-1-1 0-16,0 1 0 0,5-1 0 16,-5 1 2-16,1 3-1 15,-1-8-3-15,0 1 1 16,1-1 4-16,3 1-3 16,1-4 0-16,-5-1 1 15,1 1-1-15,-1-8 0 16,0 0 0-16,1 4 0 15,-1-4 0-15,0 0 0 16,1 0-3-16,-1 0 2 16,0 0 4-16,1 0-3 15,-1 0 0-15,0 0 1 16,1 0-1-16,-1 0 0 16,0 0 0-16,1 0 0 15,-5 0 0-15,0 0 0 0,0 0 0 16,4 4 0-16,0-4 0 15,5 4 0-15,-9 0 0 16,4-4 0-16,-4 0 2 16,5 0-1-16,-5 0-6 15,4 3 4-15,-4 1 3 16,4-4-2-16,-4 0 0 16,5 0 1-16,-1 0-1 15,0 0 0-15,1 0-3 16,-1-4 2-16,0 1 1 15,1-1 0-15,-1 4 2 16,0-4-1-16,1 0-1 0,-1 0 1 16,0 0-4-16,1-7 2 15,-1 3 1-15,5 4 0 16,-5 0 2-16,5-3-1 16,-5 3-1-16,5 4 1 15,-5 0-4-15,5 4 2 16,-1-1 4-16,1-3-3 15,0 0-2-15,4 8 1 16,-5 0 6-16,5-4-4 16,-4 0-5-16,4-1 3 15,-4 1 0-15,4 0 1 16,-5 0 2-16,1 0-1 16,0-4 2-16,4 0-2 15,-5 0-6-15,1 0 4 16,0 0 0-16,4 0 1 0,0 0 0 15,0-4 0-15,-5 0 5 16,5 0-4-16,0 0-5 16,0 1 3-16,0-1-3 15,0 0 3-15,0 0 1 16,0 4 0-16,0 0 0 16,0 0 0-16,0 0 2 15,0 4-1-15,0 0 2 16,5 3-2-16,-5-3-1 15,4 0 1-15,-4 0-4 16,0-8 2-16,0 0 1 16,0-7 0-16,-4 3 0 15,-1 0 0-15,1 1 0 0,0 7 0 16,-1 0 0-16,1 0 0 16,0 0 0-16,-1-4 0 15,1 0 0-15,0 4 0 16,-1 0 2-16,5-4-1 15,-4 0-1-15,4 0 1 16,-4 0-4-16,4 8 2 16,-5 0-5-16,5-4 5 15,-4 0 6-15,4 4-5 16,-4 0-2-16,4 0 2 16,-5-4-3-16,5 4 2 15,-4-1 4-15,0 1-3 16,0 0 0-16,-1 4 1 0,1 0 4 15,0-1-4-15,-1 1-3 16,1 4 2-16,-5-5 50 16,1 5-39-16,-1-1 7 15,0 1-12-15,1-4-4 16,-1-1-1-16,-4 1-1 16,4-4 0-16,1 0 2 15,3-4-1-15,-3 0-3 16,8-4 1-16,0 0 4 15,0 0-3-15,0 0 0 16,0-3 1-16,0 3-7 16,4-4 5-16,-4 0 3 15,4-3-2-15,-4 3 3 0,5 0-2 16,-5 1-1-16,8 3 1 16,-8 0-1-16,5 4 0 15,-1 0 0-15,0 4 0 16,-4 0 0-16,0 0 0 15,0-1 0-15,0 1 0 16,-4 0-3-16,0 0 2 16,-1 0 1-16,1 0 0 15,0 0 2-15,-1-4-1 16,1 0-1-16,0 0 1 16,-1 0-1-16,1-4 0 15,0 4 0-15,-1-4 0 16,1 4 0-16,0 0 0 15,-1 0 0-15,5 0 0 0,-4 0 0 16,4-4 0-16,0 0 0 16,0 4 0-16,0 0 0 15,4 0 0-15,-4 0 0 16,5 4 0-16,-5 0 0 16,8 0 0-16,-3 0 0 15,3 3 0-15,1 1 2 16,0 0-1-16,-1-5-3 15,1 1 1-15,-5-4 1 16,5 0 0-16,-5 0 2 16,5 0-1-16,-5 0-3 15,5 4 1-15,-5 0 4 16,5-4-3-16,-5 0 0 16,1 0 1-16,-5 0-111 0,4 0 87 15,1 0-135 1</inkml:trace>
        </inkml:traceGroup>
      </inkml:traceGroup>
    </inkml:traceGroup>
    <inkml:traceGroup>
      <inkml:annotationXML>
        <emma:emma xmlns:emma="http://www.w3.org/2003/04/emma" version="1.0">
          <emma:interpretation id="{3EAD932D-6F28-4452-A7D3-237412043CC0}" emma:medium="tactile" emma:mode="ink">
            <msink:context xmlns:msink="http://schemas.microsoft.com/ink/2010/main" type="paragraph" rotatedBoundingBox="14366,15134 19408,14538 19551,15748 14509,163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E28D5C-D679-4007-9555-6701038B65D1}" emma:medium="tactile" emma:mode="ink">
              <msink:context xmlns:msink="http://schemas.microsoft.com/ink/2010/main" type="line" rotatedBoundingBox="14366,15134 19408,14538 19551,15748 14509,16343"/>
            </emma:interpretation>
          </emma:emma>
        </inkml:annotationXML>
        <inkml:traceGroup>
          <inkml:annotationXML>
            <emma:emma xmlns:emma="http://www.w3.org/2003/04/emma" version="1.0">
              <emma:interpretation id="{35D4C846-FC51-459E-9296-712647CE18BB}" emma:medium="tactile" emma:mode="ink">
                <msink:context xmlns:msink="http://schemas.microsoft.com/ink/2010/main" type="inkWord" rotatedBoundingBox="14366,15134 19408,14538 19551,15748 14509,16343"/>
              </emma:interpretation>
              <emma:one-of disjunction-type="recognition" id="oneOf1">
                <emma:interpretation id="interp5" emma:lang="" emma:confidence="0">
                  <emma:literal>mm</emma:literal>
                </emma:interpretation>
                <emma:interpretation id="interp6" emma:lang="" emma:confidence="0">
                  <emma:literal>m</emma:literal>
                </emma:interpretation>
                <emma:interpretation id="interp7" emma:lang="" emma:confidence="0">
                  <emma:literal>mom</emma:literal>
                </emma:interpretation>
                <emma:interpretation id="interp8" emma:lang="" emma:confidence="0">
                  <emma:literal>momma</emma:literal>
                </emma:interpretation>
                <emma:interpretation id="interp9" emma:lang="" emma:confidence="0">
                  <emma:literal>mum</emma:literal>
                </emma:interpretation>
              </emma:one-of>
            </emma:emma>
          </inkml:annotationXML>
          <inkml:trace contextRef="#ctx0" brushRef="#br0" timeOffset="12355.705">456 9105 36 0,'0'27'16'0,"0"-27"-13"0,5 27-3 16,-5-24 31-16,4 9-24 15,0-1 3-15,1 13-7 16,-1-5 1-16,0 8-3 15,1-4 2-15,-1 8-2 0,0-8-6 16,1 8 4-16,-1-8 11 31,0 8-8-15,1-4-6-16,-1 7 4 0,0-3 5 0,1-4-5 0,-1-4-4 16,0 4 3-16,1-4 3 15,-1 0-2-15,0-7 0 16,1-5 1-16,-1 1 24 15,5-4-20-15,-5-4 7 16,5-1-8-16,-5-3 0 16,5-7-3-16,-5 3 2 15,5-19-2-15,-1 3-1 16,5-3 1-16,-4 8 1 16,8-4-1-16,-4 3 27 15,5-11-21-15,-5 4 2 0,0-12-6 16,4 5 4-16,0-9-6 15,-4 8 14-15,1-3-11 0,-1 7 6 16,0-4-7-16,0 4 4 16,0 4-6-16,-5 3 0 15,1 1 0-15,0 4 1 16,-1 3-1-16,1 1-1 16,0-1 1-16,-5 4-4 15,0 1 2-15,1-1 4 16,-1 8-3-16,0 0 3 0,5-4-2 15,-5 0-1-15,5 4 1 16,0 0-4-16,-1 4 2 16,1 0 1-16,0 8 0 15,-1-5 0-15,1 1 0 16,0 0-3-16,-1-1 2 16,-3 1 6-16,-1 0-4 15,0-1-3-15,1 1 2 16,-1 0-3-16,0 0 2 15,1-1 4-15,-1 1-3 16,0 0 0-16,-4 3 1 16,0 9 1-16,5-13-1 15,-5 1-3-15,4 0 1 16,-4-1 4-16,4 5-3 16,-4-4-2-16,5-1 1 15,-1 1 1-15,0 4 0 0,1-5 2 16,-1 1-1-16,0 0-1 15,1-1 1-15,-1-3-4 16,0 0 2-16,1 0 1 16,-1 0 0-16,0 0 2 15,1-4-1-15,-1 0-3 16,0 0 1-16,1 0 1 16,3-4 0-16,-3 0 0 15,3 0 0-15,1 0 2 16,0 0-1-16,-1 1 2 15,1-5-2-15,0 4-3 0,-1-4 1 16,1 4-2-16,0 1 2 16,-1-1 1-16,1 0 0 15,-5 0 2-15,5-4-1 16,-5 4-1-16,1-3 1 16,-1-1 1-16,0 0-1 15,1 1-1-15,-1 3 1 16,0 0 1-16,5 0-1 15,-5 0-3-15,1 4 1 16,-1 0 4-16,0 4-3 16,1 0 3-16,3 0-2 15,1 0-3-15,0 3 1 16,-1-3 1-16,5 4 0 16,0-4 0-16,0 3 0 15,-4 1-3-15,4 4 2 0,-4-5 6 16,-1 5-4-16,1-4 0 15,0 3 0-15,-1-3-4 16,1 0 2-16,0-1 1 16,-1 1 0-16,-3 0 5 15,-1 0-4-15,0-1 3 16,1 1-3-16,-1-4 16 16,0 3-13-16,1-3-2 15,-1 4 0-15,0-4 3 16,-4 0-4-16,0 0-3 15,0-1 2-15,0 1 0 16,0 4 0-16,0-4 5 16,0 4-4-16,0-5-3 0,5 1 2 15,-5 0 0-15,4 4 0 16,-4 0 0-16,4-1 0 16,1 1 0-16,-5-4 0 15,0 0 0-15,4 3 0 16,0 1 0-16,1-4 0 15,-5 0-3-15,4 0 2 16,0-1 4-16,1-3-3 16,-1 0 0-16,0 4 1 15,1 0-1-15,-1 0 0 16,0 0 0-16,1-4 0 16,-1 0 0-16,0 0 0 15,-4 0 2-15,5 0-1 16,-1 0-3-16,0 0 1 0,-4 0 1 15,5-4 0-15,-1 0 0 16,0-4 0-16,1 1 2 16,3-1-1-16,-3 0-6 15,-1-3 4-15,0 3 3 16,5-3-2-16,-5 3-2 16,1-4 1-16,-1 5 9 15,0-1-6-15,1 0-7 16,-1-3 5-16,0 3-1 15,1-4 1-15,-1 1 0 16,0-5 0-16,1 5 0 0,-1-5 0 16,0 5-3-16,1-5 2 15,-1 5 4-15,0-5-3 16,1 1 0-16,-1 0 1 16,0 3-1-16,1 1 0 15,-1-1-3-15,0 0 2 16,1 1 4-16,-1-5-3 15,0 5-2-15,1 7 1 16,-1 0 4-16,0 0-3 16,1 0-2-16,3 1 1 15,-3-1 4-15,3 0-3 16,1 0-2-16,0 0 1 16,0 4 4-16,-1 0-3 15,1 0 0-15,0 0 1 16,-1 0-4-16,1 0 2 15,0 0 4-15,8 4-3 0,-8 0-2 16,4-4 1-16,-5 0 4 16,1 0-3-16,0 0 0 15,-1 0 1-15,1 0-1 16,0 0 0-16,-1 0 2 16,5-4-1-16,-4 0-6 15,8 4 4-15,-4 0 0 16,0 0 1-16,0 0 2 15,0 0-1-15,-4 0-3 16,4 0 1-16,-4 0 4 16,4 4-3-16,-5 0 0 15,1 4 1-15,0-5-1 0,-1 5 0 16,1 0 0-16,0 0 0 16,-1-1 0-16,1 1 0 15,0 0 0-15,-1-1 0 16,1-3 0-16,0 0 0 15,-5 0 2-15,5 0-1 16,-5-4-6-16,5 0 4 16,-5 0 3-16,5 0-2 15,-5 0 0-15,0 0 1 16,1 0 1-16,3 0-1 16,1 0-3-16,-5 0 1 15,1 0 4-15,-1 0-3 16,0 0-2-16,1 0 1 0,-1 0 4 15,5 0-3-15,-5 0 0 16,0 0 1-16,1 0-4 16,-1 0 2-16,0 0 1 15,1 0 0-15,-1 0 5 16,0 0-4-16,1 0-3 16,-1 0 2-16,0 0 0 15,1-4 0-15,-5 4 0 16,0-4 0-16,0 0-3 15,4 0 2-15,0 1 4 16,1-1-3-16,-5 0-2 16,4-8 1-16,0 1 4 15,1-1-3-15,-1 4-2 0,0-3 1 16,1 3 4-16,-1-15-3 16,0 4 0-16,1 0 1 15,-1 3-1-15,0-7 0 16,1 4-3-16,-1-1 2 15,0 5 4-15,5-12-3 16,-5 4 0-16,5-8 1 16,0 8 13-16,-1 0-11 15,1 4-4-15,0-8 1 16,-1 4 5-16,5-8-4 16,-4 4-3-16,4 0 2 15,-4 4 0-15,4-4 0 16,-5 4 0-16,1-4 0 15,0 3 2-15,-1-6-1 0,1 7-1 16,0 3 1-16,-1 5-1 16,1-8 0-16,0 3 2 15,-1 9-1-15,1-1-3 16,4 5 1-16,-4-1 4 16,-1 0-3-16,1 1-2 15,0-5 1-15,-1 4 1 16,1 4 0-16,0 1 0 15,-1-5 0-15,1 0 2 16,0 0-1-16,-5 1-3 16,5-5 1-16,-1 4 4 15,1 1-3-15,-5 3 0 0,5 0 1 16,-5 0-4-16,5 0 2 16,-5 0 1-16,1 1 0 15,-1-1 0-15,0 0 0 16,1 0 2-16,3 0-1 15,-3 0 2-15,4-3-2 16,-5 3-6-16,5 0 4 16,-5 0 6-16,0 4-5 15,1 0 1-15,-1-4 0 16,0 0-7-16,1 8 5 16,-1-4-3-16,0-4 3 15,1-3 4-15,-1 18-3 16,0-3 0-16,1-8 1 15,-1 0-1-15,5 8 0 16,-1-4 2-16,1-1-1 0,-5 1 2 16,1 0-2-16,-1 0-3 15,0 4 1-15,1-5 4 16,-1 9-3-16,0-4 0 16,1 3 1-16,-1-3-1 15,0 4 0-15,1-5-3 16,-1 24 2-16,0-4 1 15,1 0 0-15,-5-4 2 16,4 4-1-16,-4-4-3 16,4 0 1-16,5-3 4 15,-5 3-3-15,1-4-2 16,-1 4 1-16,0-4 4 16,1 1-3-16,-1-5-2 0,0 8 1 15,1-4 4-15,-1 8-3 16,0-3 0-16,1-1 1 15,-1-4 1-15,5 4-1 16,-5-4 2-16,5 1-2 16,-5-1-9-16,5 0 6 15,-5 0 4-15,0-3-2 16,1-1-2-16,-1 4 1 16,0 1 4-16,5-5-3 15,-5 1-2-15,5 3 1 16,-5-4 4-16,5-3-3 15,0-1-2-15,-1-3 1 16,1 0 4-16,0-8-3 0,-1 0-2 16,1 0 1-16,-5 0 4 15,5 0-3-15,0 0 0 16,-1-12 1-16,1 5-1 16,0-1 0-16,-1 0-3 15,5 4 2-15,-4 0-2 16,4 4 2-16,0 0 4 15,4-3-3-15,-4-1 0 16,5 0 1-16,-5 0-1 16,8-4 0-16,-3 4 0 15,-1 4 0-15,-4 0 2 16,4-3-1-16,-4-1-1 16,5 4 1-16,-5 0-1 0,0 0 0 15,0 0-3-15,0 4 2 16,0-4 4-16,0 0-3 15,0 0 3-15,0-4-2 16,-5 4-6-16,5 11 4 16,-4-3 0-16,0 0 1 15,-1-1 2-15,1-3-1 16,0 0-3-16,-1-8 1 16,1 0 4-16,0-3-3 15,-1-1-2-15,1 0 1 16,0 1 1-16,-1-1 0 15,-3 0 2-15,3 4-1 16,-3 0-3-16,3 4 1 16,1 0 1-16,4 4 0 15,-4-4 0-15,4 12 0 0,0-1 0 16,4 5 0-16,-4-5 2 16,4 5-1-16,1-5-3 15,4 1 1-15,-5-4 1 16,9-1 0-16,-4 1 2 15,4-4-1-15,-5 0-3 16,1-4 1-16,0 0 1 16,-1-4 0-16,-3 0 0 15,-1 0 0-15,-4 0 0 16,4-7 0-16,-4 3-3 16,9 0 2-16,-9 5 1 0,4-9 0 15,-4 0 0-15,0 5 0 16,0-1 2-16,0 0-1 15,0 4-3-15,0 1 1 16,-4-1 1-16,4 4 0 16,-4 0 2-16,4 4-1 15,-5-4-3-15,5 3 1 16,0 1 1-16,5 12 0 16,-5-5 0-16,4 1 0 15,-4-4 5-15,9-1-4 16,-5 1 0-16,0 0 0 15,1-1-4-15,-1-3 2 16,-4 0-2-16,4-8 2 16,-4 0 1-16,5 1 0 15,-1 3 2-15,5 0-1 0,-5 0-1 16,5-4 1-16,-5 0-4 16,5 0 2-16,-5 0 4 15,5-4-3-15,-5 5 0 16,5-9 1-16,-5 0-4 15,5-3 2-15,-5 0 1 16,5-1 0-16,-5 5 0 16,5-1 0-16,-5 0 0 15,1 16 0-15,8 0 2 16,-5 0-1-16,1 8-1 16,0 3 1-16,4 0-4 15,0 1 2-15,0-5 6 0,4 1-4 16,0-4-5-16,1-1 3 15,3-3 3-15,10 0-2 16,-5 0-2-16,4-4 1 16,-4 4 4-16,-4 0-3 15,-1 0 3-15,1 3-2 16,-5 1-34-16,5 3 26 16,0 1-222-1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6:21.43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1A7DEC9-2716-4038-A416-3211D31B2061}" emma:medium="tactile" emma:mode="ink">
          <msink:context xmlns:msink="http://schemas.microsoft.com/ink/2010/main" type="inkDrawing" rotatedBoundingBox="14329,13434 19019,13252 19048,13991 14358,14172" shapeName="Other"/>
        </emma:interpretation>
      </emma:emma>
    </inkml:annotationXML>
    <inkml:trace contextRef="#ctx0" brushRef="#br0">0 584 4 0,'0'0'6'0,"0"0"-5"0,4 12-1 0,1-8 9 16,-1 3-7-16,-4-3 10 15,4 4-9-15,1 0 2 16,-1-1-4-16,0 1 5 16,1 0-5-16,-1 0 9 15,0-5-8-15,1 1 2 16,-1 0-3-16,0 0 5 16,5-4-5-16,-5 0 6 15,5 0-6-15,0 0 39 16,-1 0-31-16,1 0 8 0,0-4-12 15,-1 0-6-15,5 0 1 16,-4 1 5-16,4-1-4 16,-4 0 6-16,4 0-6 15,0 0 17-15,0 4-14 16,0 0-2-16,4 0 0 16,-4 0 0-16,9 4-1 15,-5 0 5-15,5 4-5 16,-5-5 3-16,9 5-3 15,-9 0-1-15,5 0 1 16,-4-5-4-16,-1 1 2 0,-4 0 4 16,4 0-3-16,-4 0 0 0,5-4 1 15,-1 0 1-15,0 0-1 16,-4 0 2-16,5 0-2 16,-5 0-1-16,0 4 1 15,0 0 4-15,0 3-4 16,-5 1 0-16,5-8 0 15,-4 0 1-15,4 0-1 16,-4 0 2-16,4 0-2 16,-5 0-1-16,5 0 1 15,-4 0 1-15,4 0-1 16,-4 0 36-16,4-4-29 16,0 0 5-16,0-3-8 15,0-1-1-15,0-4-3 16,0 5-3-16,0-1 1 0,-5 0 1 15,1 0 0-15,0 5 2 16,-1-1-1-16,1 0 2 16,0 4-2-16,-1 0-3 15,1 4 1-15,0-4 4 16,4 7-3-16,0-3 0 16,4 4 1-16,0 0-4 15,5-1 2-15,-5-3 1 16,5 0 0-16,-5 0 2 15,5-4-1-15,-5 0-3 16,1-4 1-16,-5 4 4 16,4-4-3-16,-4 0 3 0,0 1-2 15,0-1-3-15,4 0 1 16,-4 0 1-16,0-4 0 16,0 1 5-16,0-1-4 15,0 4-5-15,-4 0 3 16,0 0 3-16,-1 0-2 15,1 1-2-15,0-1 1 16,-1 4 6-16,1 0-4 16,0 0-5-16,-1 4 3 15,1-1 6-15,0 5-5 16,-1-4-2-16,5 0 2 16,-4 0 3-16,4 0-3 15,-4-1 0-15,4-3 1 16,-5 0-1-16,5 0 0 0,-4 0 0 15,0-3 0-15,0 3 2 16,-1-4-1-16,1 0-3 16,0 4 1-16,-1 0 1 15,1 0 0-15,4 0 2 16,-4 0-1-16,-1 0-3 16,1 0 1-16,0 0-2 15,-1 0 2-15,1 0 1 16,0 0 0-16,-1 0 0 15,1 0 0-15,0 0 0 16,8 4 0-16,-4 0 2 16,0-1-1-16,0-3-3 0,0 0 1 15,0 0 6-15,0 0-4 16,0 0-3-16,0-3 2 16,-4 3 0-16,4 0 0 15,-5 0 0-15,1 0 0 16,0 0-3-16,-1 0 2 15,1 0 1-15,0 0 0 16,-1 0 2-16,1 0-1 16,0 0 2-16,-1 0-2 15,1 0-1-15,0 3 1 16,-5 1-4-16,5 0 2 16,-5 0 4-16,5 0-3 15,-5 0 0-15,5-4 1 16,-1 0-1-16,1 4 0 15,0-1 0-15,-1-3 0 0,1 0 0 16,0 0 0-16,-5 0 0 16,0 0 0-16,1 0-3 15,-1 0 2-15,0 0 6 16,1-3-4-16,-1-1-3 16,0 0 2-16,1 0 0 15,-1-4 0-15,0 1 0 16,1-5 0-16,-1 4-3 15,5-7 2-15,-5 3 1 16,5-7 0-16,-5 4-3 16,5-5 2-16,-1 5 6 0,1-8-4 15,0 4 0-15,-1-5 0 16,1 1-1-16,4-4 0 16,-4 4 0-16,4-4 0 15,0 4-3-15,0-4 2 16,0 4 4-16,0-4-3 15,0 4-2-15,0 0 1 16,-5 4 4-16,5-1-3 16,-4 5 0-16,0-4 1 15,-1 7-1-15,5 1 0 16,0-1 0-16,0 0 0 16,-4 1-3-16,8-1 2 15,-4 1-2-15,0-1 2 16,0 4 6-16,0-3-4 15,-4 3 0-15,0 1 0 0,-1-1-1 16,1 0 0-16,0 4 0 16,-1 0 0-16,1 1 2 15,0-1-1-15,-1 0-6 16,1 4 4-16,0 0 3 16,-1 4-2-16,1 0 0 15,0 3 1-15,-5-3-7 16,5 4 5-16,0 0 3 15,-1 3-2-15,-3 1 3 16,3 3-2-16,-3 0-1 16,3 1 1-16,-3-5-1 15,3 13 0-15,-3-5 0 0,3 8 0 16,1-8 0-16,0 4 0 16,-1-4 0-16,1 5 0 15,0-5 2-15,-1 4-1 16,-3-4-3-16,3 0 1 15,-3-3 1-15,-1-1 0 16,0-3-3-16,1-1 2 16,-1 1 6-16,0 0-4 15,5-5-3-15,0 1 2 16,-5 0-3-16,5-1 2 16,-5 1 1-16,5 4 0 15,-5-5 5-15,5 1-4 16,-5 0-3-16,5-1 2 0,-1 1 0 15,1-4 0-15,-5 0 0 16,5-4 0-16,0 0 5 16,-1 0-4-16,1 0-3 15,0 0 2-15,-1 0-3 16,1 0 2-16,0 0 1 16,-1 4 0-16,1 0 0 15,0 3 0-15,-1-3-3 16,1 0 2-16,0 0-2 15,-1 0 2-15,1 0 6 16,0-1-4-16,-1-3-3 16,1 0 2-16,0 0 3 15,-1-3-3-15,-3-1-2 16,3 0 1-16,1 0 4 0,4-4-3 16,0 4 0-16,0-3 1 15,-4 3-1-15,4 0 0 16,-5 0 2-16,5 0-1 15,-4 0-1-15,4 1 1 16,-4-1-1-16,-1 4 0 16,1 0 0-16,4 4 0 15,-4-1 0-15,4 9 0 16,-5-4-3-16,5 7 2 16,-4-3 1-16,4 3 0 15,-4-3 2-15,8-1-1 16,-4-3-9-16,0 0 6 15,-4-1 7-15,4-3-5 0,0 0 1 16,-5-4 0-16,1 0-1 16,0 0 0-16,-1 0 0 15,1 0 0-15,-5 0-3 16,5 0 2-16,-5 0 1 16,5 0 0-16,-5 0-3 15,5 0 2-15,-5 0 6 16,5 0-4-16,0 0-3 15,-1 0 2-15,1 0 3 16,0 0-3-16,-1 0-2 16,5 4 1-16,-4 0 1 15,4 0 0-15,0-1 0 16,4 1 0-16,-4 0 0 0,0-4 0 16,0 0 0-16,0 0 0 15,0 0 0-15,1 0 0 16,-1 0 0-16,4 4 0 15,-4 0 0-15,9 0 0 16,-5 0 0-16,0-4 0 16,1 0 0-16,-1-4 0 15,0 0 2-15,1-4-1 16,-5 0-3-16,4-3 1 16,-4 3 1-16,0 0 0 15,0 1-3-15,0 3 2 16,0 0 4-16,4 4-3 15,-4 0 0-15,5 0 1 0,-1 0-4 16,0 0 2-16,-4 0 6 16,0-4-4-16,0 0 0 15,0 1 0-15,0-1-4 16,0 0 2-16,-4 0 1 16,0 0 0-16,-1 0 0 15,5 4 0-15,-4 0 0 16,4 0 0-16,0 0 0 15,0 0 0-15,0 0 2 16,4 0-1-16,-4 0-1 16,5 0 1-16,-1 0-4 15,5 4 2-15,-5 0 1 16,5 0 0-16,-5 0 0 16,5 0 0-16,-5-1 2 0,9-3-1 15,-4 0-3-15,4-3 1 16,-5 3 4-16,1-4-3 15,0 0 0-15,4 0 1 16,-5 0-7-16,5 0 5 16,-4 0 3-16,4 4-2 15,-4 0 3-15,4 0-2 16,-4 0 2-16,4 8-2 16,-5-4-1-16,10 15 1 15,-5-3-172 1,4 7 134-16,-4-4-40 15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1T00:00:35.73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E5237483-E661-4DF3-BD4E-67D3FBA41098}" emma:medium="tactile" emma:mode="ink">
          <msink:context xmlns:msink="http://schemas.microsoft.com/ink/2010/main" type="inkDrawing" rotatedBoundingBox="3651,16594 3857,6782 4028,6786 3822,16598" semanticType="verticalRange" shapeName="Line">
            <msink:sourceLink direction="with" ref="{76235D38-3C08-4996-AEFD-ECBE84DCCDB2}"/>
            <msink:destinationLink direction="with" ref="{BBDD42F5-0A41-42BD-A28E-83DB8DFC2752}"/>
            <msink:destinationLink direction="with" ref="{DDB478DE-0855-4DBC-B27A-2EC63D39E78F}"/>
            <msink:destinationLink direction="with" ref="{A0AF8797-3700-40DA-886C-26E014580D60}"/>
          </msink:context>
        </emma:interpretation>
      </emma:emma>
    </inkml:annotationXML>
    <inkml:trace contextRef="#ctx0" brushRef="#br0">314-3 56 0,'-13'0'29'0,"13"0"-23"0,0 4-7 15,0-4 17-15,0 0-13 16,0 3 15-16,0 5-13 16,0 0 14-16,-4 0-14 15,4 3 11-15,-5-3-11 16,1 3 16-16,0 1-16 15,4 0 4-15,-5 3-7 16,1 0 8-16,0 5-8 0,-1 7 19 16,1 3-17-16,0 5 8 0,-1 0-9 15,1-1 6-15,0-7-6 16,-1-3 4-16,1 6-6 16,4-3 6-16,-4 12-6 15,4-8 17-15,-5 11-14 16,1-3 4-16,0 15-6 15,-1-12 2-15,1 12-3 16,0-8 8-16,-1 4-7 16,1-7 5-16,0 7-6 15,-1-8 9-15,1 4-8 16,0-7 5-16,-1 7-6 16,1-4-5-16,0 5 3 0,-1-5 3 15,1 12-2-15,4-8 3 16,-4 4-2-16,4-3-3 15,-5 3 1-15,1-8 4 16,0 8-3-16,-1-7-2 16,1 10 1-16,0-6 1 15,-1 10 0-15,1-6 2 16,4 14-1-16,0-11-6 16,0 12 4-16,0-13 6 15,-4 17-5-15,4-12-4 0,0 7 3 16,0-7 6-1,0 11-5-15,0-11-2 0,0 15 2 16,0-11 0-16,0 7 0 16,0-11 0-16,-5 19 0 15,1-15 0-15,0 15 0 16,-1-12 0-16,1 16 0 16,0-11 5-16,-1 7-4 15,1-12-5-15,0 8 3 16,4-11 3-16,-5 15-2 15,5-15-2-15,0 11 1 16,0-11 4-16,0 3-3 16,0-7 0-16,0 11 1 15,0-11-1-15,0 4 0 16,0-8 0-16,0 19 0 16,0-11 2-16,0 7-1 15,0-11-3-15,0 7 1 0,0-11 1 16,0 15 0-16,0-11 0 15,0 4 0-15,0-12 0 16,0 16 0-16,0-5 0 16,0 5 0-16,0-9 0 15,0 9 0-15,0-12 2 16,0 4-1-16,0-8-1 16,0 8 1-16,0-8-4 15,0 4 2-15,0-8 1 16,0 12 0-16,0-4 0 15,0 3 0-15,0-10 0 0,0 10 0 16,0-6 2-16,0 6-1 16,0-7-1-16,5 8 1 15,-5 42-1-15,0-15 0 16,0-4 2-16,0-12-1 16,0-7-1-16,0-4 1 15,0 0-4-15,0-1 2 16,0-3-2-16,0-23 2 15,0-4 1-15,0 16 0 16,0 30 2-16,4-4-1 16,0-3-1-16,-4-5 1 15,0-3-4-15,5-4 2 16,-5 0 6-16,0 0-4 16,0 0-3-16,0-4 2 0,0-8 3 15,0 12-3-15,0-7 0 16,0-1 1-16,0 0-4 15,0 4 2-15,-5-4 4 16,1 4-3-16,0-7 0 16,-1-1 1-16,1 1-4 15,4-1 2-15,0 4 6 16,0-3-4-16,0-5-3 16,0 4 2-16,-4 5 0 15,4-5 0-15,0 4 2 16,-5-3-1-16,5-1-3 15,-4-3 1-15,0-1 1 16,4 1 0-16,-5-5 0 0,1 1 0 16,4 4 0-16,-4-1 0 15,4 1 2-15,0-5-1 16,0 1-3-16,0-4 1 16,0-4 1-16,0 7 0 15,-5 5 2-15,5-4-1 16,0-1-3-16,0-3 1 15,0 4 4-15,-4-4-3 16,4-8-2-16,0 0 1 16,0 8 4-16,0 3-3 15,0-3 0-15,-4-4 1 16,4-4-4-16,-5 0 2 16,5 1 4-16,0-1-3 15,0 0-2-15,0 0 1 16,0 0 1-16,0 0 0 0,0-4 2 15,0 1-1-15,0-5-1 16,0 1 1-16,0-1-7 16,0-3 5-16,0 11 6 15,0 11-7 1,0-7 2-16,0-4 3 16,0 1-3-16,0-5 0 15,0 0 1-15,0 0-4 16,0 4 2-16,0-3 1 15,0-1 0-15,0 0 2 16,0 4-1-16,0 0-3 16,0 4 1-16,0-3 4 15,0-1-3-15,0 0-2 0,0 0 1 16,0 0 1-16,0 0 0 16,0 0 0-16,0 0 0 15,0-3 2-15,0-1-1 16,-4-4-1-16,4-3 1 15,0-1-1-15,0-3 0 16,-4 0-42-16,-1-4 33 16,1-16-221-1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1T00:00:33.256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0FC56C09-5614-4F0E-825E-418A7AF6DDD7}" emma:medium="tactile" emma:mode="ink">
          <msink:context xmlns:msink="http://schemas.microsoft.com/ink/2010/main" type="writingRegion" rotatedBoundingBox="3842,6200 4258,6200 4258,6755 3842,6755"/>
        </emma:interpretation>
      </emma:emma>
    </inkml:annotationXML>
    <inkml:traceGroup>
      <inkml:annotationXML>
        <emma:emma xmlns:emma="http://www.w3.org/2003/04/emma" version="1.0">
          <emma:interpretation id="{86AA0065-82FC-4138-A0B6-1721DBA04B4E}" emma:medium="tactile" emma:mode="ink">
            <msink:context xmlns:msink="http://schemas.microsoft.com/ink/2010/main" type="paragraph" rotatedBoundingBox="3842,6200 4258,6200 4258,6755 3842,67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70782E-98DD-47AB-A1C2-4A9D30F7B1E6}" emma:medium="tactile" emma:mode="ink">
              <msink:context xmlns:msink="http://schemas.microsoft.com/ink/2010/main" type="line" rotatedBoundingBox="3842,6200 4258,6200 4258,6755 3842,6755"/>
            </emma:interpretation>
          </emma:emma>
        </inkml:annotationXML>
        <inkml:traceGroup>
          <inkml:annotationXML>
            <emma:emma xmlns:emma="http://www.w3.org/2003/04/emma" version="1.0">
              <emma:interpretation id="{2614CBB8-24FC-4847-A56C-04D6B320304A}" emma:medium="tactile" emma:mode="ink">
                <msink:context xmlns:msink="http://schemas.microsoft.com/ink/2010/main" type="inkWord" rotatedBoundingBox="3842,6200 4258,6200 4258,6755 3842,6755">
                  <msink:destinationLink direction="with" ref="{A0AF8797-3700-40DA-886C-26E014580D60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-627 85 56 0,'0'0'29'0,"0"0"-23"0,0 0-7 16,0 0 28-16,0 0-22 15,0 0 30-15,0 0-27 16,4 0 16-16,0-4-18 16,1 4 11-1,3-8 18-15,1-7-26 16,0-1 8-16,-1-3-13 0,1 0 6 0,0 0-7 15,-1-4 4-15,1 3-6 16,0 1-5-16,-1 0 3 16,1 3 3-16,-5-3-2 15,1 0 3-15,3-4-2 16,-3 3-1 0,-1 5 1-16,0 0-1 15,1-1 0-15,-1 5 0 16,0-1 2-16,1 1-1 15,-1-1-1-15,0 0 1 16,1 1-1-16,-1-1 0 0,0 1 2 16,1 3-1-16,-5 0 2 15,4 1-2-15,-4 3-3 16,0 0 1-16,9 0-2 16,-5 4 2-16,-4 0 4 15,0 0-3-15,0 0-5 16,0 0 4-16,0 0 0 15,0 0 1-15,4 8 5 16,1-1-4-16,-1 1-3 16,5 0 2-16,4 3 3 15,-5 1-3-15,5 3-2 16,-4 1 1-16,4 7-2 16,0 4 2-16,0 4 1 15,0 0 0-15,0-1 0 0,0 1 0 16,-4 0 0-16,-1-4 0 15,1 0 0-15,0-4 0 16,-1-4 0-16,-3 1 0 16,3-5 2-16,-3 0-1 15,-1-3 2-15,0 0-2 16,1-5 2-16,-5 1-2 16,0-8-3-16,0 0 1 15,0 0 4-15,0 0-3 16,0 0 6-16,0 0-5 15,0 0 9-15,-5 4-8 16,5-4 5-16,-4 4-6 16,0 0 9-16,-1-4-8 0,1 3 2 15,-5 1-3-15,1 0 2 16,-1 0-2-16,0 0 2 16,1 0-2-16,-5 0 8 15,0-1-7-15,0-3 7 16,-5 4-6-16,-3 0 9 15,-1-4-9-15,0 4 2 16,1-4-4-16,-1 4 5 16,0-4-5-16,1 4 0 15,3-1 0-15,1 1-1 16,0 0 0-16,4 0-3 16,0-4 2-16,0 4 1 15,4-4 0-15,0 0 2 16,5 0-1-16,0 0-3 0,4 0 1 15,0-4 1-15,0 0 0 16,0 0 5-16,4 0-4 16,0 1-3-16,1-5 2 15,-5 4-3-15,4 0 2 16,-4 0 1-16,0 1 0 16,0-1 2-16,0 0-1 15,0 0-3-15,0 0 1 16,0 0-8-16,0 0 7 15,0 1 10-15,0-1-7 16,0 0 3-16,0 0-3 0,0 4-1 16,0 0 1-16,0 0-1 15,0-4 0-15,-4 4 0 16,4 0 0-16,0 0-3 16,0 0 2-16,0 0-8 15,0 0 7-15,0 0 4 16,0-4-2-16,0 0 6 15,4 1-5-15,0-1-3 16,5-4 2-16,0-7-34 16,4-1 27-16,0-3-96 15,-5 0 80-15,5-1-143 16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1T00:01:01.874"/>
    </inkml:context>
    <inkml:brush xml:id="br0">
      <inkml:brushProperty name="width" value="0.09333" units="cm"/>
      <inkml:brushProperty name="height" value="0.09333" units="cm"/>
      <inkml:brushProperty name="fitToCurve" value="1"/>
    </inkml:brush>
  </inkml:definitions>
  <inkml:traceGroup>
    <inkml:annotationXML>
      <emma:emma xmlns:emma="http://www.w3.org/2003/04/emma" version="1.0">
        <emma:interpretation id="{76235D38-3C08-4996-AEFD-ECBE84DCCDB2}" emma:medium="tactile" emma:mode="ink">
          <msink:context xmlns:msink="http://schemas.microsoft.com/ink/2010/main" type="writingRegion" rotatedBoundingBox="2629,16664 2732,7559 3860,7571 3758,16677">
            <msink:destinationLink direction="with" ref="{E5237483-E661-4DF3-BD4E-67D3FBA41098}"/>
          </msink:context>
        </emma:interpretation>
      </emma:emma>
    </inkml:annotationXML>
    <inkml:traceGroup>
      <inkml:annotationXML>
        <emma:emma xmlns:emma="http://www.w3.org/2003/04/emma" version="1.0">
          <emma:interpretation id="{BD7D50FB-1263-47C1-9663-9822A2652AEE}" emma:medium="tactile" emma:mode="ink">
            <msink:context xmlns:msink="http://schemas.microsoft.com/ink/2010/main" type="paragraph" rotatedBoundingBox="2629,16664 2732,7559 3860,7571 3758,166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513CB7-FFE0-4C38-B5E4-74D99AC24B2B}" emma:medium="tactile" emma:mode="ink">
              <msink:context xmlns:msink="http://schemas.microsoft.com/ink/2010/main" type="line" rotatedBoundingBox="2629,16664 2732,7559 3860,7571 3758,16677"/>
            </emma:interpretation>
          </emma:emma>
        </inkml:annotationXML>
        <inkml:traceGroup>
          <inkml:annotationXML>
            <emma:emma xmlns:emma="http://www.w3.org/2003/04/emma" version="1.0">
              <emma:interpretation id="{F89FD286-89E8-4954-A262-7BA1032AC1CC}" emma:medium="tactile" emma:mode="ink">
                <msink:context xmlns:msink="http://schemas.microsoft.com/ink/2010/main" type="inkWord" rotatedBoundingBox="3750,16677 3751,16660 3758,16661 3758,16677"/>
              </emma:interpretation>
            </emma:emma>
          </inkml:annotationXML>
          <inkml:trace contextRef="#ctx0" brushRef="#br0">827 2109 56 0,'-4'0'26'0,"4"0"-21"0,4-4-6 0,-4 4-45 15,4-12 25-15</inkml:trace>
        </inkml:traceGroup>
        <inkml:traceGroup>
          <inkml:annotationXML>
            <emma:emma xmlns:emma="http://www.w3.org/2003/04/emma" version="1.0">
              <emma:interpretation id="{DFE312FF-26E7-4827-942E-AD97852E4B79}" emma:medium="tactile" emma:mode="ink">
                <msink:context xmlns:msink="http://schemas.microsoft.com/ink/2010/main" type="inkWord" rotatedBoundingBox="2677,14649 2701,12514 3431,12522 3407,1465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12097.7646">237-527 116 0,'-17'0'55'0,"13"0"-43"0,-1 4-15 0,5-4 68 15,0 0-52-15,0 8 21 16,0 3-24-16,0 1 16 15,5-5-5-15,3 9-15 16,5-1-2-16,5-3-3 0,3-4-1 16,5-5 0-16,5-10 0 15,-10-9 0-15,-3 1 2 16,-5-1-1-16,-9-3-1 16,-13-4 1-16,-8-4 24 15,-9 0-20-15,-9 4 10 16,5 8-11-16,0 3 6 15,-1 8-7-15,1 8 4 16,0 4-6-16,8 3 0 16,5 1 0-16,4-1-18 15,4 1 13-15,13 0-107 16,9-5 86-16,5-3-167 16</inkml:trace>
          <inkml:trace contextRef="#ctx0" brushRef="#br0" timeOffset="-11217.423">168-893 92 0,'0'0'42'0,"0"0"-33"0,0 4-11 16,0-8 35-16,0 4-26 16,0-4 34-16,-4 0-31 15,-1 1 29-15,5-1-30 0,0 0 10 16,0 0-13-16,0 0 15 0,0 4-16 15,0-4 12-15,0 4-12 16,0-4 2-16,0 4-5 16,0 0 16-16,0 0-14 15,0 0 15-15,-4 0-14 16,4 0 9-16,0 0-11 16,0 0 4-16,0 0-5 15,0 0-1-15,0 0 0 16,9 4 7-16,-1 0-6 15,5 4 5-15,0-4-6 16,5 3 6-16,3-3-6 16,5 0-3-16,0-4 2 15,5 0 0-15,-10-4 0 0,-3-3 2 16,-5-5-1-16,-5 0-1 16,-8-3 1-16,-4 0-1 15,-9-1 0-15,0 1 5 16,0-1-4-16,0 5-5 15,0 3 3-15,9 0 3 16,8 5-2-16,13-1 0 16,1-8 1-16,3 8 1 15,-3-11-1-15,-1 7-3 16,-8-7 1-16,-5-1 1 16,-8 5 0-16,-14-5 5 15,-8 1-4-15,-4 3 3 16,-5 1-3-16,9-1 2 0,-4 1-2 15,8-1-1-15,1 4 1 16,3 1-4-16,1-1 2 16,4 0-66-16,4 1 52 15,5-1-73-15,4 4 66 16,0 0-160 0,9 0 140-16,4 0 1 15</inkml:trace>
          <inkml:trace contextRef="#ctx0" brushRef="#br0" timeOffset="-12643.4403">-166 82 144 0,'-21'-8'65'0,"21"8"-51"0,-5-8-17 15,1 5 57-15,0-5-43 16,-5-4 7-16,0-3-12 0,1-4 18 16,-1-4-18-16,0-12-6 0,5-7 1 15,4-1 7-15,9 1-6 16,4-1 13-16,8 5-11 15,1-5-8-15,0 13 4 16,-1-1-1-16,1 12 1 16,0-1 8-16,4 16-6 15,-5 4 2-15,1 8-3 16,-5 11 19-16,-4 5-16 16,0 2 10-16,-8 21-10 15,-1-1-2-15,0-4-1 16,-4 1 1-16,0-5-1 15,0-3-17-15,0-8 12 16,0-8-71-16,0-3 58 0,0-9-200 16</inkml:trace>
          <inkml:trace contextRef="#ctx0" brushRef="#br0" timeOffset="-13122.4522">12 32 112 0,'-4'4'52'0,"4"0"-41"0,-5 3-14 16,5-7 63-16,0 4-48 16,0-4 26-16,-4 4-27 15,4-4 13-15,0 0-18 16,9 0-3-16,12 0-7 0,5 0 3 16,9 0 0-16,8 0 1 15,5 0 0-15,4 0 0 16,-4-4 0-16,8 0 0 15,-8 0 0-15,-9-3 0 16,-9-1 0-16,-8 0 0 16,-18 1-84-16,-17-1 66 15,-17 0-132 1</inkml:trace>
          <inkml:trace contextRef="#ctx0" brushRef="#br0" timeOffset="-9565.1321">250-1567 36 0,'5'-8'19'16,"-1"0"-15"-16,0 8-5 0,1-3 53 0,-1-1-41 15,0-4 41-15,-4 0-39 16,0-3 30-16,0-1-32 16,-4-3 19-16,0-5-22 15,-5 1 4-15,0-4-8 16,5 4-6-16,-5 0 2 0,5 7 11 15,0 4-9-15,-1 8 0 0,1 0-1 16,-5 4-4-16,1 12 2 16,-1 3 34-16,0-4-26 15,5 4 7-15,0 1-10 16,-1-1 0-16,1 4-3 16,4 0-1-16,4 16 1 15,5-5-1-15,8-3 0 16,5 0 2-16,4-8-1 15,0-4-9-15,-4-3 6 16,4-5 1-16,-9-7 1 16,0-4 0-16,-4-11 0 15,-4-12-3-15,-5 0 2 16,1-1 4-16,-1 1-3 16,0 0-14-16,1 4 12 15,-5 3-101-15,0 1 80 0</inkml:trace>
          <inkml:trace contextRef="#ctx0" brushRef="#br0" timeOffset="-8123.6313">229-1929 104 0,'4'3'46'0,"-4"1"-37"0,4 0-11 0,-4-4 41 0,9 4-31 15,0 0 17-15,-1 4-19 16,5-1 14-16,0-3-15 16,5 4 11-16,3-4-11 0,-3 0 11 15,-1-1-12-15,-4 1 3 16,0 0-5-16,-4-4 10 16,-5 0-9-16,-4 0 21 15,-4 0-18-15,-5 0 0 16,-4 0-4-16,0 0 1 15,-4 0-2-15,-1 4 11 16,-3 0-10-16,3 0 8 16,1 0-7-16,0-1-2 15,4-3 0-15,0 0 1 16,4 0-1-16,0 0-3 0,5-3 1 16,0-1-2-16,-1-4 2 15,1 0 4-15,4 1-3 16,0-5 0-16,0 0 1 15,0-3-1-15,0 0 0 16,0-1 0-16,0-3 0 16,0 0-70-16,0-8 55 15,-4-12-200 1</inkml:trace>
          <inkml:trace contextRef="#ctx0" brushRef="#br0" timeOffset="-9080.6657">263-1868 96 0,'-4'0'46'0,"4"0"-37"0,0 0-11 0,0 0 47 0,0 0-36 16,0 0 11-16,0 0-14 15,0 0-4 1,4 0-1-16,1 0-1 0,-1 0 0 0,5 0 2 16,-5 0-1-16,-4 0 2 15,4 0-2-15,1 0-6 16,-1 0 4-16,0 0-3 16,1-4 3-16,-5 1-114 15</inkml:trace>
        </inkml:traceGroup>
        <inkml:traceGroup>
          <inkml:annotationXML>
            <emma:emma xmlns:emma="http://www.w3.org/2003/04/emma" version="1.0">
              <emma:interpretation id="{391B4661-788F-4B8D-9BAE-0EBDEBFF442F}" emma:medium="tactile" emma:mode="ink">
                <msink:context xmlns:msink="http://schemas.microsoft.com/ink/2010/main" type="inkWord" rotatedBoundingBox="2684,11796 2714,9088 3527,9097 3497,11805">
                  <msink:destinationLink direction="with" ref="{BBDD42F5-0A41-42BD-A28E-83DB8DFC2752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5736.6503">112-4210 172 0,'0'-4'78'0,"0"8"-61"0,-5 3-21 16,5-7 56-16,0 8-42 16,0 4 34-16,0-1-33 15,9 4 30-15,0 9-30 0,-1 3 8 0,1 0-13 16,0-4 4-16,-1-4-7 15,1-4-2-15,4-3 0 16,0-8-4-16,4-4 2 16,1-8-2-16,-1-11 2 15,0 0 4-15,1-1-3 16,-1 1-2-16,5 7 1 16,-5 5 9-16,0 3-6 15,1 15 2-15,-1 1-3 16,0 7-3-16,1 4 1 15,4 1-13-15,-5 2 11 16,-4-2-36-16,-4-1 30 16,-9-4-55-16,-9-4 49 15,0-3-94-15,1-4 83 0,-5-12-109 16</inkml:trace>
          <inkml:trace contextRef="#ctx0" brushRef="#br0" timeOffset="-5283.3357">250-4284 120 0,'-13'4'55'0,"13"-4"-43"0,-4 0-15 0,4 0 65 16,0 0-49-16,0 0 29 15,9 0-31-15,-1 4 17 16,5-4-21-16,0 0 18 0,5 0-18 16,-1-4 10-16,5 0-12 15,-5-7-3-15,-4-8-1 16,-4 3 1-16,-5 1-1 15,-4-5 16-15,-9 5-13 16,-4 0 15-16,-4-5-14 16,0 5 0-16,-5 3-3 0,5 5 4 15,4 3-5 1,4 0-3-16,5 0 2 16,4 4 0-16,8 0 0 0,5 0-6 15,5-4 5-15,-1 0-22 16,5 1 17-16,-5-5-92 15,-4-4 76-15,0 1-190 16</inkml:trace>
          <inkml:trace contextRef="#ctx0" brushRef="#br0" timeOffset="-4670.6067">376-4638 156 0,'-4'0'69'0,"4"0"-55"0,0 4-18 0,0-4 76 16,0 0-58-16,0 0 32 16,0 0-33-16,4 4 9 15,-4-4-16-15,4 3 8 0,1 1-11 16,-1-4 4-16,0 0-5 15,1 0-1-15,3 0 0 16,-3 0 4-16,-1 0-4 16,0-4-3-16,1 1 2 15,-1-1 0-15,-4 0 0 16,0 0 16-16,0 0-12 0,-4-7 7 16,-5-1-8-16,0 4 4 15,-4 1-6-15,0-1 6 16,-4-7-6-16,-5-1 3 15,1 1-3-15,-5 3 11 16,4-3-10-16,5 3 8 16,4 1-7-16,4-1 9 15,0 4-9-15,5 1-4 16,4-1 1-16,4 4 5 16,5 0-4-16,4 0-3 15,0 0 2-15,-4-3 3 16,-1-1-3-16,-3-3-2 15,-5-1 1-15,-5-3 4 0,-3-12-3 16,-1 0-5-16,0 3 4 16,5 5 6-16,0 4-5 15,8-1-2-15,5 9 2 16,4-1 3-16,4 4-3 16,0 4-2-16,5 0 1 15,-9 0-47-15,0-4 38 16,0 0-131-16,-4 1 108 15,-5-9-179 1</inkml:trace>
          <inkml:trace contextRef="#ctx0" brushRef="#br0" timeOffset="-7030.5752">-222-3166 120 0,'-17'0'55'0,"17"4"-43"0,4-1-15 0,-4-3 51 16,13 12 18-1,4 0-48-15,1 3 8 16,-1 8-19-16,5 0 6 0,4 4-10 0,4 4 2 16,5 0-4-16,4 0 5 15,0 7-5-15,4 5 0 16,5-5 0-16,-1-7-4 16,1-8 2-16,-9-8 12 15,0-15-9-15,-4-11 8 16,-9-8-7-16,-5-8 1 15,-3-4-3-15,-10-8 2 16,1-3-2-16,-5 7 2 16,-4 8-2-16,0 4 2 15,0 4-2-15,0 3-37 16,-4 1 28-16,4 4-128 16,0 3 105-16,0-4-111 15</inkml:trace>
          <inkml:trace contextRef="#ctx0" brushRef="#br0" timeOffset="-6682.736">246-3259 148 0,'-9'8'69'0,"9"-4"-55"0,-4 0-18 0,4-4 67 16,0 7-50-16,4 1 7 0,1 0-14 15,3 0-1-15,5-1-4 16,0 1 2-16,5-4-2 0,-1 0 8 16,5-4-7-16,-5-4 2 15,0-4-3-15,-4-7 8 16,-4-5-7-16,-5 1 10 15,-4-4-9-15,-8-4 38 16,-5 4-32-16,-5-4 11 16,-3 4-14-16,-5 15-2 15,4 4-2-15,0 8 1 16,5 8-2-16,4-1-3 0,0 5 1 16,4-1-19-16,5 4 16 15,4 1-61-15,9-5 51 16,-1-3-132-1</inkml:trace>
          <inkml:trace contextRef="#ctx0" brushRef="#br0" timeOffset="-6187.1058">194-3602 152 0,'-9'0'69'0,"9"4"-55"0,5 0-18 15,-5-4 45-15,8 4-33 16,1 0 19-16,4 0-19 15,0-4 3-15,4 3-7 16,1-3 3-16,-1 0-6 0,-4 0 6 16,0-3-6-16,0-1 23 15,-13 0-19-15,-4-4 12 16,-9 4-12-16,0-3-3 16,-5-1-1-16,1-7-4 15,0 3 2-15,-1 0 12 0,5-7-9 16,0 4-11-16,5-1 7 15,-1 5 3-15,5-1-1 16,4-3-2-16,4 7 1 16,5 0 4-16,4 5-3 15,8-1-2-15,1 0 1 16,4 0 1-16,0 4 0 16,4 0 2-16,-8 0-1 15,4 0-68-15,-9 0 53 16</inkml:trace>
          <inkml:trace contextRef="#ctx0" brushRef="#br0" timeOffset="-4175.2086">320-5228 196 0,'-9'12'88'0,"9"-8"-69"15,9 0-24-15,-9-4 44 0,4 3-32 16,5 1 15-16,4 0-16 16,0-4 24-16,4 0-22 15,5 0 32-15,8-4-30 0,1 0 9 16,-1 1-13-16,-4-1 18 16,0 0-18-16,-9 0-3 15,1 0-1-15,-5 0 3 16,-5 0-4-16,-8 1 20 0,-4-1-17 15,-9 0 5-15,-9 4-7 16,-8 4 8-16,-9 0-8 16,-9-1 2-16,-8 1-3 15,4-4-3-15,-9-4 1 16,9 1 4-16,9-5-3 16,8 0 0-16,5-3 1 15,12-9-1-15,10-7 0 16,12-3 2-16,9 3-1 15,0 0-1-15,4 4 1 16,5 3 7-16,4 5-6 16,0 3-4-16,0 5 2 15,0 3 0-15,-4 8 0 16,-5 3-6-16,-4 13 5 16,0-1-39-16,-13 8 31 0,-4 0-72 15,-14-4 62-15,5-4-182 16,0-3 154-1,0-5-81-15</inkml:trace>
        </inkml:traceGroup>
        <inkml:traceGroup>
          <inkml:annotationXML>
            <emma:emma xmlns:emma="http://www.w3.org/2003/04/emma" version="1.0">
              <emma:interpretation id="{2B425D63-5ECA-407E-BE7B-AC5C0887378A}" emma:medium="tactile" emma:mode="ink">
                <msink:context xmlns:msink="http://schemas.microsoft.com/ink/2010/main" type="inkWord" rotatedBoundingBox="2739,8785 2752,7559 3524,7568 3511,8793"/>
              </emma:interpretation>
              <emma:one-of disjunction-type="recognition" id="oneOf2">
                <emma:interpretation id="interp2" emma:lang="" emma:confidence="0">
                  <emma:literal>or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of</emma:literal>
                </emma:interpretation>
                <emma:interpretation id="interp5" emma:lang="" emma:confidence="0">
                  <emma:literal>on</emma:literal>
                </emma:interpretation>
                <emma:interpretation id="interp6" emma:lang="" emma:confidence="0">
                  <emma:literal>:</emma:literal>
                </emma:interpretation>
              </emma:one-of>
            </emma:emma>
          </inkml:annotationXML>
          <inkml:trace contextRef="#ctx0" brushRef="#br0" timeOffset="-2884.1356">185-6445 180 0,'5'19'82'0,"3"-7"-65"0,5 7-21 0,-4-11 56 15,4-1-42-15,0-3 31 16,4 0-31-16,1-4 1 0,-5-4-8 15,-5-4 18-15,-3-3-17 0,-5-8 22 16,-5-1-20-16,1 5 11 16,-13-8-12-16,-1 4 8 15,1 3-10-15,0 8 13 16,-1 5-12-16,1 6 12 16,0 5-12-16,4 4-8 15,4-1 4-15,9 1-7 16,0-1 6-16,4-3-6 15,5 4 6-15,4-5-73 16,0-3 58-16,4-4-98 16,1-4 87-16,-1 0-170 15</inkml:trace>
          <inkml:trace contextRef="#ctx0" brushRef="#br0" timeOffset="-2465.7975">216-6796 116 0,'-9'4'55'0,"9"-4"-43"0,-4 4-15 0,4-4 113 15,0 0-87-15,0-4 48 0,0 4-51 16,8 0 13-16,1 8-24 15,4-8 0-15,4 7-6 0,1-7 1 16,-1 8-3-16,0-4 2 16,1 0-2-16,-10-8-1 15,-8-11 6 1,-4 11-5-16,-9-12 3 16,4 5-3-16,-4-16-3 15,0 7 1-15,5-3-2 16,-1 4 2-16,9 0 6 15,4 3-4-15,14 1 11 16,8 3-9-16,13 5 2 16,0-1-4-16,4 0-1 0,1 4 1 15,-5 1-41-15,-5 3 32 16,-8 0-244 0,-8-8 196-16,-10 8-40 15</inkml:trace>
          <inkml:trace contextRef="#ctx0" brushRef="#br0" timeOffset="-3573.7722">142-5779 108 0,'0'-4'49'0,"0"1"-39"0,0-9-12 0,0 4 63 15,0-3-48-15,0-5 18 16,0-3-22-16,4-12-6 16,1-7-1-16,3 3-106 15,1 4 82-15,4 4-85 16</inkml:trace>
          <inkml:trace contextRef="#ctx0" brushRef="#br0" timeOffset="-3751.5652">-166-5971 172 0,'-21'23'78'0,"21"-15"-61"0,0-1-21 0,0-3 67 15,4 4-50-15,5-4 37 16,-1 3-36-16,10-3 20 16,-1 0-25-16,9 0 0 0,4 0-6 0,9 0-2 15,0-1 0-15,5 5-1 16,-1-4 0-16,0-4 2 15,1 0-1-15,-5 0-59 16,-9-4 45-16,-8 0-96 16,-5 0 83-16,-8 1-151 15</inkml:trace>
          <inkml:trace contextRef="#ctx0" brushRef="#br0" timeOffset="-3409.8667">263-6214 208 0,'5'8'95'0,"-1"-1"-75"0,9-7-25 0,-9 4 27 0,5 0-18 16,0 0 1-16,-5-4-3 15,-4 0-46-15,0 0 34 16,0-8-195-16</inkml:trace>
          <inkml:trace contextRef="#ctx0" brushRef="#br0" timeOffset="-3275.5252">116-6245 84 0,'0'-4'39'0,"13"12"-31"0,-4-35-10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1-20T23:57:37.45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6CE82BA-AE40-4C8C-A5A0-081C10D08042}" emma:medium="tactile" emma:mode="ink">
          <msink:context xmlns:msink="http://schemas.microsoft.com/ink/2010/main" type="inkDrawing" rotatedBoundingBox="4823,13571 9513,13389 9542,14128 4852,14309" semanticType="callout" shapeName="Other">
            <msink:destinationLink direction="with" ref="{DDB478DE-0855-4DBC-B27A-2EC63D39E78F}"/>
          </msink:context>
        </emma:interpretation>
      </emma:emma>
    </inkml:annotationXML>
    <inkml:trace contextRef="#ctx0" brushRef="#br0">374 7500 4 0,'0'0'6'0,"0"0"-5"0,4 12-1 0,1-8 9 16,-1 3-7-16,-4-3 10 15,4 4-9-15,1 0 2 16,-1-1-4-16,0 1 5 16,1 0-5-16,-1 0 9 15,0-5-8-15,1 1 2 16,-1 0-3-16,0 0 5 16,5-4-5-16,-5 0 6 15,5 0-6-15,0 0 39 16,-1 0-31-16,1 0 8 0,0-4-12 15,-1 0-6-15,5 0 1 16,-4 1 5-16,4-1-4 16,-4 0 6-16,4 0-6 15,0 0 17-15,0 4-14 16,0 0-2-16,4 0 0 16,-4 0 0-16,9 4-1 15,-5 0 5-15,5 4-5 16,-5-5 3-16,9 5-3 15,-9 0-1-15,5 0 1 16,-4-5-4-16,-1 1 2 0,-4 0 4 16,4 0-3-16,-4 0 0 0,5-4 1 15,-1 0 1-15,0 0-1 16,-4 0 2-16,5 0-2 16,-5 0-1-16,0 4 1 15,0 0 4-15,0 3-4 16,-5 1 0-16,5-8 0 15,-4 0 1-15,4 0-1 16,-4 0 2-16,4 0-2 16,-5 0-1-16,5 0 1 15,-4 0 1-15,4 0-1 16,-4 0 36-16,4-4-29 16,0 0 5-16,0-3-8 15,0-1-1-15,0-4-3 16,0 5-3-16,0-1 1 0,-5 0 1 15,1 0 0-15,0 5 2 16,-1-1-1-16,1 0 2 16,0 4-2-16,-1 0-3 15,1 4 1-15,0-4 4 16,4 7-3-16,0-3 0 16,4 4 1-16,0 0-4 15,5-1 2-15,-5-3 1 16,5 0 0-16,-5 0 2 15,5-4-1-15,-5 0-3 16,1-4 1-16,-5 4 4 16,4-4-3-16,-4 0 3 0,0 1-2 15,0-1-3-15,4 0 1 16,-4 0 1-16,0-4 0 16,0 1 5-16,0-1-4 15,0 4-5-15,-4 0 3 16,0 0 3-16,-1 0-2 15,1 1-2-15,0-1 1 16,-1 4 6-16,1 0-4 16,0 0-5-16,-1 4 3 15,1-1 6-15,0 5-5 16,-1-4-2-16,5 0 2 16,-4 0 3-16,4 0-3 15,-4-1 0-15,4-3 1 16,-5 0-1-16,5 0 0 0,-4 0 0 15,0-3 0-15,0 3 2 16,-1-4-1-16,1 0-3 16,0 4 1-16,-1 0 1 15,1 0 0-15,4 0 2 16,-4 0-1-16,-1 0-3 16,1 0 1-16,0 0-2 15,-1 0 2-15,1 0 1 16,0 0 0-16,-1 0 0 15,1 0 0-15,0 0 0 16,8 4 0-16,-4 0 2 16,0-1-1-16,0-3-3 0,0 0 1 15,0 0 6-15,0 0-4 16,0 0-3-16,0-3 2 16,-4 3 0-16,4 0 0 15,-5 0 0-15,1 0 0 16,0 0-3-16,-1 0 2 15,1 0 1-15,0 0 0 16,-1 0 2-16,1 0-1 16,0 0 2-16,-1 0-2 15,1 0-1-15,0 3 1 16,-5 1-4-16,5 0 2 16,-5 0 4-16,5 0-3 15,-5 0 0-15,5-4 1 16,-1 0-1-16,1 4 0 15,0-1 0-15,-1-3 0 0,1 0 0 16,0 0 0-16,-5 0 0 16,0 0 0-16,1 0-3 15,-1 0 2-15,0 0 6 16,1-3-4-16,-1-1-3 16,0 0 2-16,1 0 0 15,-1-4 0-15,0 1 0 16,1-5 0-16,-1 4-3 15,5-7 2-15,-5 3 1 16,5-7 0-16,-5 4-3 16,5-5 2-16,-1 5 6 0,1-8-4 15,0 4 0-15,-1-5 0 16,1 1-1-16,4-4 0 16,-4 4 0-16,4-4 0 15,0 4-3-15,0-4 2 16,0 4 4-16,0-4-3 15,0 4-2-15,0 0 1 16,-5 4 4-16,5-1-3 16,-4 5 0-16,0-4 1 15,-1 7-1-15,5 1 0 16,0-1 0-16,0 0 0 16,-4 1-3-16,8-1 2 15,-4 1-2-15,0-1 2 16,0 4 6-16,0-3-4 15,-4 3 0-15,0 1 0 0,-1-1-1 16,1 0 0-16,0 4 0 16,-1 0 0-16,1 1 2 15,0-1-1-15,-1 0-6 16,1 4 4-16,0 0 3 16,-1 4-2-16,1 0 0 15,0 3 1-15,-5-3-7 16,5 4 5-16,0 0 3 15,-1 3-2-15,-3 1 3 16,3 3-2-16,-3 0-1 16,3 1 1-16,-3-5-1 15,3 13 0-15,-3-5 0 0,3 8 0 16,1-8 0-16,0 4 0 16,-1-4 0-16,1 5 0 15,0-5 2-15,-1 4-1 16,-3-4-3-16,3 0 1 15,-3-3 1-15,-1-1 0 16,0-3-3-16,1-1 2 16,-1 1 6-16,0 0-4 15,5-5-3-15,0 1 2 16,-5 0-3-16,5-1 2 16,-5 1 1-16,5 4 0 15,-5-5 5-15,5 1-4 16,-5 0-3-16,5-1 2 0,-1 1 0 15,1-4 0-15,-5 0 0 16,5-4 0-16,0 0 5 16,-1 0-4-16,1 0-3 15,0 0 2-15,-1 0-3 16,1 0 2-16,0 0 1 16,-1 4 0-16,1 0 0 15,0 3 0-15,-1-3-3 16,1 0 2-16,0 0-2 15,-1 0 2-15,1 0 6 16,0-1-4-16,-1-3-3 16,1 0 2-16,0 0 3 15,-1-3-3-15,-3-1-2 16,3 0 1-16,1 0 4 0,4-4-3 16,0 4 0-16,0-3 1 15,-4 3-1-15,4 0 0 16,-5 0 2-16,5 0-1 15,-4 0-1-15,4 1 1 16,-4-1-1-16,-1 4 0 16,1 0 0-16,4 4 0 15,-4-1 0-15,4 9 0 16,-5-4-3-16,5 7 2 16,-4-3 1-16,4 3 0 15,-4-3 2-15,8-1-1 16,-4-3-9-16,0 0 6 15,-4-1 7-15,4-3-5 0,0 0 1 16,-5-4 0-16,1 0-1 16,0 0 0-16,-1 0 0 15,1 0 0-15,-5 0-3 16,5 0 2-16,-5 0 1 16,5 0 0-16,-5 0-3 15,5 0 2-15,-5 0 6 16,5 0-4-16,0 0-3 15,-1 0 2-15,1 0 3 16,0 0-3-16,-1 0-2 16,5 4 1-16,-4 0 1 15,4 0 0-15,0-1 0 16,4 1 0-16,-4 0 0 0,0-4 0 16,0 0 0-16,0 0 0 15,0 0 0-15,1 0 0 16,-1 0 0-16,4 4 0 15,-4 0 0-15,9 0 0 16,-5 0 0-16,0-4 0 16,1 0 0-16,-1-4 0 15,0 0 2-15,1-4-1 16,-5 0-3-16,4-3 1 16,-4 3 1-16,0 0 0 15,0 1-3-15,0 3 2 16,0 0 4-16,4 4-3 15,-4 0 0-15,5 0 1 0,-1 0-4 16,0 0 2-16,-4 0 6 16,0-4-4-16,0 0 0 15,0 1 0-15,0-1-4 16,0 0 2-16,-4 0 1 16,0 0 0-16,-1 0 0 15,5 4 0-15,-4 0 0 16,4 0 0-16,0 0 0 15,0 0 0-15,0 0 2 16,4 0-1-16,-4 0-1 16,5 0 1-16,-1 0-4 15,5 4 2-15,-5 0 1 16,5 0 0-16,-5 0 0 16,5 0 0-16,-5-1 2 0,9-3-1 15,-4 0-3-15,4-3 1 16,-5 3 4-16,1-4-3 15,0 0 0-15,4 0 1 16,-5 0-7-16,5 0 5 16,-4 0 3-16,4 4-2 15,-4 0 3-15,4 0-2 16,-4 0 2-16,4 8-2 16,-5-4-1-16,10 15 1 15,-5-3-172 1,4 7 134-16,-4-4-40 15</inkml:trace>
  </inkml:traceGroup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33175" r="-74" b="4833"/>
          <a:stretch/>
        </p:blipFill>
        <p:spPr>
          <a:xfrm>
            <a:off x="-368220" y="-83976"/>
            <a:ext cx="12560220" cy="6941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096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659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83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74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710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75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909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729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751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949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4F98-43DF-4E94-B1EA-7C919AEB24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0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CF4BF-A7E9-474C-874D-E149D178F4CA}" type="datetimeFigureOut">
              <a:rPr lang="en-CA" smtClean="0"/>
              <a:t>16/04/2018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A4F98-43DF-4E94-B1EA-7C919AEB247C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5" y="6184417"/>
            <a:ext cx="895602" cy="4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6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5.emf"/><Relationship Id="rId5" Type="http://schemas.openxmlformats.org/officeDocument/2006/relationships/image" Target="../media/image12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emf"/><Relationship Id="rId18" Type="http://schemas.openxmlformats.org/officeDocument/2006/relationships/customXml" Target="../ink/ink13.xml"/><Relationship Id="rId3" Type="http://schemas.openxmlformats.org/officeDocument/2006/relationships/image" Target="../media/image18.emf"/><Relationship Id="rId21" Type="http://schemas.openxmlformats.org/officeDocument/2006/relationships/image" Target="../media/image11.emf"/><Relationship Id="rId12" Type="http://schemas.openxmlformats.org/officeDocument/2006/relationships/customXml" Target="../ink/ink10.xml"/><Relationship Id="rId17" Type="http://schemas.openxmlformats.org/officeDocument/2006/relationships/image" Target="../media/image13.emf"/><Relationship Id="rId2" Type="http://schemas.openxmlformats.org/officeDocument/2006/relationships/customXml" Target="../ink/ink6.xml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15.emf"/><Relationship Id="rId5" Type="http://schemas.openxmlformats.org/officeDocument/2006/relationships/image" Target="../media/image19.emf"/><Relationship Id="rId15" Type="http://schemas.openxmlformats.org/officeDocument/2006/relationships/image" Target="../media/image12.emf"/><Relationship Id="rId23" Type="http://schemas.openxmlformats.org/officeDocument/2006/relationships/image" Target="../media/image24.emf"/><Relationship Id="rId10" Type="http://schemas.openxmlformats.org/officeDocument/2006/relationships/customXml" Target="../ink/ink9.xml"/><Relationship Id="rId19" Type="http://schemas.openxmlformats.org/officeDocument/2006/relationships/image" Target="../media/image23.emf"/><Relationship Id="rId4" Type="http://schemas.openxmlformats.org/officeDocument/2006/relationships/customXml" Target="../ink/ink7.xml"/><Relationship Id="rId9" Type="http://schemas.openxmlformats.org/officeDocument/2006/relationships/image" Target="../media/image21.emf"/><Relationship Id="rId14" Type="http://schemas.openxmlformats.org/officeDocument/2006/relationships/customXml" Target="../ink/ink11.xml"/><Relationship Id="rId22" Type="http://schemas.openxmlformats.org/officeDocument/2006/relationships/customXml" Target="../ink/ink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Differential Power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Module 3.0 from ChipWhisperer.io</a:t>
            </a:r>
          </a:p>
          <a:p>
            <a:endParaRPr lang="en-CA" dirty="0"/>
          </a:p>
          <a:p>
            <a:endParaRPr lang="en-CA" dirty="0"/>
          </a:p>
          <a:p>
            <a:pPr algn="r"/>
            <a:r>
              <a:rPr lang="en-CA" dirty="0"/>
              <a:t>Trainer: </a:t>
            </a:r>
            <a:r>
              <a:rPr lang="en-CA" b="1" dirty="0"/>
              <a:t>Colin O’Flynn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1" y="6246367"/>
            <a:ext cx="895602" cy="4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0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Looking </a:t>
            </a:r>
            <a:r>
              <a:rPr lang="en-CA" dirty="0">
                <a:solidFill>
                  <a:srgbClr val="FF0000"/>
                </a:solidFill>
              </a:rPr>
              <a:t>inside</a:t>
            </a:r>
            <a:r>
              <a:rPr lang="en-CA" dirty="0"/>
              <a:t> an 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0" y="1597382"/>
            <a:ext cx="4742886" cy="42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5" t="63933" r="5339" b="19704"/>
          <a:stretch/>
        </p:blipFill>
        <p:spPr>
          <a:xfrm>
            <a:off x="6665494" y="1612231"/>
            <a:ext cx="5044743" cy="4215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3131" y="5915025"/>
            <a:ext cx="3922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Photo by Pauli </a:t>
            </a:r>
            <a:r>
              <a:rPr lang="en-CA" sz="1200" dirty="0" err="1"/>
              <a:t>Rautakorpi</a:t>
            </a:r>
            <a:r>
              <a:rPr lang="en-CA" sz="1200" dirty="0"/>
              <a:t>, CC-SA 2.0 License</a:t>
            </a:r>
          </a:p>
        </p:txBody>
      </p:sp>
    </p:spTree>
    <p:extLst>
      <p:ext uri="{BB962C8B-B14F-4D97-AF65-F5344CB8AC3E}">
        <p14:creationId xmlns:p14="http://schemas.microsoft.com/office/powerpoint/2010/main" val="1178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 to Basics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90700"/>
            <a:ext cx="5083808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69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 to Basics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90700"/>
            <a:ext cx="5083808" cy="33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24" y="923924"/>
            <a:ext cx="4079297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24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Capacitors?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16528" r="29444"/>
          <a:stretch/>
        </p:blipFill>
        <p:spPr>
          <a:xfrm>
            <a:off x="5953125" y="504824"/>
            <a:ext cx="561975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3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Data Busses...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97" y="137233"/>
            <a:ext cx="4769856" cy="52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63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44800"/>
            <a:ext cx="10515600" cy="1136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Power equivalent to number of bits changing on data bus</a:t>
            </a:r>
          </a:p>
        </p:txBody>
      </p:sp>
    </p:spTree>
    <p:extLst>
      <p:ext uri="{BB962C8B-B14F-4D97-AF65-F5344CB8AC3E}">
        <p14:creationId xmlns:p14="http://schemas.microsoft.com/office/powerpoint/2010/main" val="844290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Pre-Charge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97" y="137233"/>
            <a:ext cx="4769856" cy="52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4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Summary So Far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3063875"/>
            <a:ext cx="10515600" cy="1136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/>
              <a:t>Power equivalent to number of bits set to 1 on data bus.</a:t>
            </a:r>
          </a:p>
        </p:txBody>
      </p:sp>
    </p:spTree>
    <p:extLst>
      <p:ext uri="{BB962C8B-B14F-4D97-AF65-F5344CB8AC3E}">
        <p14:creationId xmlns:p14="http://schemas.microsoft.com/office/powerpoint/2010/main" val="779842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081" y="2567150"/>
            <a:ext cx="10515600" cy="1325563"/>
          </a:xfrm>
        </p:spPr>
        <p:txBody>
          <a:bodyPr/>
          <a:lstStyle/>
          <a:p>
            <a:r>
              <a:rPr lang="en-CA" dirty="0"/>
              <a:t>How do we </a:t>
            </a:r>
            <a:r>
              <a:rPr lang="en-CA" dirty="0">
                <a:solidFill>
                  <a:srgbClr val="FF0000"/>
                </a:solidFill>
              </a:rPr>
              <a:t>exploit</a:t>
            </a:r>
            <a:r>
              <a:rPr lang="en-CA" dirty="0"/>
              <a:t> this!?!</a:t>
            </a:r>
          </a:p>
        </p:txBody>
      </p:sp>
    </p:spTree>
    <p:extLst>
      <p:ext uri="{BB962C8B-B14F-4D97-AF65-F5344CB8AC3E}">
        <p14:creationId xmlns:p14="http://schemas.microsoft.com/office/powerpoint/2010/main" val="1987547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r="30038" b="18194"/>
          <a:stretch/>
        </p:blipFill>
        <p:spPr>
          <a:xfrm>
            <a:off x="1280473" y="0"/>
            <a:ext cx="10911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does encryption </a:t>
            </a:r>
            <a:r>
              <a:rPr lang="en-CA" dirty="0">
                <a:solidFill>
                  <a:srgbClr val="FF0000"/>
                </a:solidFill>
              </a:rPr>
              <a:t>do for us</a:t>
            </a:r>
            <a:r>
              <a:rPr lang="en-CA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558925"/>
            <a:ext cx="75057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08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Running </a:t>
            </a:r>
            <a:r>
              <a:rPr lang="en-CA" dirty="0">
                <a:solidFill>
                  <a:srgbClr val="FF0000"/>
                </a:solidFill>
              </a:rPr>
              <a:t>the</a:t>
            </a:r>
            <a:r>
              <a:rPr lang="en-CA" dirty="0"/>
              <a:t> </a:t>
            </a:r>
            <a:r>
              <a:rPr lang="en-CA" dirty="0">
                <a:solidFill>
                  <a:srgbClr val="FF0000"/>
                </a:solidFill>
              </a:rPr>
              <a:t>attack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3" y="1933575"/>
            <a:ext cx="3810762" cy="1857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79" y="1412578"/>
            <a:ext cx="3301746" cy="3385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r="30038" b="18194"/>
          <a:stretch/>
        </p:blipFill>
        <p:spPr>
          <a:xfrm>
            <a:off x="3901584" y="3920146"/>
            <a:ext cx="412213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25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Attack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51831"/>
              </p:ext>
            </p:extLst>
          </p:nvPr>
        </p:nvGraphicFramePr>
        <p:xfrm>
          <a:off x="2854325" y="1690688"/>
          <a:ext cx="648335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Input</a:t>
                      </a:r>
                      <a:r>
                        <a:rPr lang="en-CA" sz="2400" baseline="0" dirty="0"/>
                        <a:t> Data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Power Measurement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762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Attack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05685"/>
              </p:ext>
            </p:extLst>
          </p:nvPr>
        </p:nvGraphicFramePr>
        <p:xfrm>
          <a:off x="2854325" y="1690688"/>
          <a:ext cx="648335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Input</a:t>
                      </a:r>
                      <a:r>
                        <a:rPr lang="en-CA" sz="2400" baseline="0" dirty="0"/>
                        <a:t> Data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Power Measurement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3600" dirty="0"/>
                        <a:t> 0xC7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3600" dirty="0"/>
                        <a:t> 0x1F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3600" dirty="0"/>
                        <a:t> 0x2C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3600" dirty="0"/>
                        <a:t> 0x89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3600" dirty="0"/>
                        <a:t> 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3600" dirty="0"/>
                        <a:t> 0xD2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/>
              <p14:cNvContentPartPr/>
              <p14:nvPr/>
            </p14:nvContentPartPr>
            <p14:xfrm>
              <a:off x="5031157" y="2386015"/>
              <a:ext cx="2074680" cy="293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24317" y="2371255"/>
                <a:ext cx="208800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/>
              <p14:cNvContentPartPr/>
              <p14:nvPr/>
            </p14:nvContentPartPr>
            <p14:xfrm>
              <a:off x="5072197" y="3070075"/>
              <a:ext cx="1960200" cy="2646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6437" y="3057835"/>
                <a:ext cx="197316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/>
              <p14:cNvContentPartPr/>
              <p14:nvPr/>
            </p14:nvContentPartPr>
            <p14:xfrm>
              <a:off x="5162197" y="3794050"/>
              <a:ext cx="1750320" cy="1098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54997" y="3783250"/>
                <a:ext cx="176220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/>
              <p14:cNvContentPartPr/>
              <p14:nvPr/>
            </p14:nvContentPartPr>
            <p14:xfrm>
              <a:off x="5161477" y="4346748"/>
              <a:ext cx="1877400" cy="15620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55357" y="4335948"/>
                <a:ext cx="1890360" cy="158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/>
              <p14:cNvContentPartPr/>
              <p14:nvPr/>
            </p14:nvContentPartPr>
            <p14:xfrm>
              <a:off x="5165797" y="4913986"/>
              <a:ext cx="1692000" cy="261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1477" y="4901746"/>
                <a:ext cx="1701360" cy="28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5369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Model of </a:t>
            </a:r>
            <a:r>
              <a:rPr lang="en-CA" dirty="0">
                <a:solidFill>
                  <a:srgbClr val="FF0000"/>
                </a:solidFill>
              </a:rPr>
              <a:t>Encryption Device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201453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Lookup Table (AES Substitution Box or S-Box)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564" y="2383870"/>
            <a:ext cx="7335686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70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Attack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570612"/>
              </p:ext>
            </p:extLst>
          </p:nvPr>
        </p:nvGraphicFramePr>
        <p:xfrm>
          <a:off x="1152525" y="1576388"/>
          <a:ext cx="1020127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Input</a:t>
                      </a:r>
                      <a:r>
                        <a:rPr lang="en-CA" sz="2400" baseline="0" dirty="0"/>
                        <a:t> Data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Hyp</a:t>
                      </a:r>
                      <a:r>
                        <a:rPr lang="en-CA" sz="2400" dirty="0"/>
                        <a:t>.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XOR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Hyp</a:t>
                      </a:r>
                      <a:r>
                        <a:rPr lang="en-CA" sz="2400" dirty="0"/>
                        <a:t>.</a:t>
                      </a:r>
                      <a:r>
                        <a:rPr lang="en-CA" sz="2400" baseline="0" dirty="0"/>
                        <a:t> Output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Number</a:t>
                      </a:r>
                      <a:r>
                        <a:rPr lang="en-CA" sz="2400" baseline="0" dirty="0"/>
                        <a:t> 1’s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0xC7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0xC7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0xC6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0x1F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0x1F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167" y="4479291"/>
            <a:ext cx="45375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52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Attack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53647"/>
              </p:ext>
            </p:extLst>
          </p:nvPr>
        </p:nvGraphicFramePr>
        <p:xfrm>
          <a:off x="1152525" y="1576388"/>
          <a:ext cx="1020127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Input</a:t>
                      </a:r>
                      <a:r>
                        <a:rPr lang="en-CA" sz="2400" baseline="0" dirty="0"/>
                        <a:t> Data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Hyp</a:t>
                      </a:r>
                      <a:r>
                        <a:rPr lang="en-CA" sz="2400" dirty="0"/>
                        <a:t>.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XOR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Hyp</a:t>
                      </a:r>
                      <a:r>
                        <a:rPr lang="en-CA" sz="2400" dirty="0"/>
                        <a:t>.</a:t>
                      </a:r>
                      <a:r>
                        <a:rPr lang="en-CA" sz="2400" baseline="0" dirty="0"/>
                        <a:t> Output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Number</a:t>
                      </a:r>
                      <a:r>
                        <a:rPr lang="en-CA" sz="2400" baseline="0" dirty="0"/>
                        <a:t> 1’s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0xC7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0xC6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0x1F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0x1E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0xD8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167" y="4479291"/>
            <a:ext cx="45375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18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Attack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2950" y="3343275"/>
            <a:ext cx="854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…bunch more tests…</a:t>
            </a:r>
          </a:p>
        </p:txBody>
      </p:sp>
    </p:spTree>
    <p:extLst>
      <p:ext uri="{BB962C8B-B14F-4D97-AF65-F5344CB8AC3E}">
        <p14:creationId xmlns:p14="http://schemas.microsoft.com/office/powerpoint/2010/main" val="717680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Attack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807469"/>
              </p:ext>
            </p:extLst>
          </p:nvPr>
        </p:nvGraphicFramePr>
        <p:xfrm>
          <a:off x="1152525" y="1576388"/>
          <a:ext cx="1020127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Input</a:t>
                      </a:r>
                      <a:r>
                        <a:rPr lang="en-CA" sz="2400" baseline="0" dirty="0"/>
                        <a:t> Data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Hyp</a:t>
                      </a:r>
                      <a:r>
                        <a:rPr lang="en-CA" sz="2400" dirty="0"/>
                        <a:t>.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XOR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Hyp</a:t>
                      </a:r>
                      <a:r>
                        <a:rPr lang="en-CA" sz="2400" dirty="0"/>
                        <a:t>.</a:t>
                      </a:r>
                      <a:r>
                        <a:rPr lang="en-CA" sz="2400" baseline="0" dirty="0"/>
                        <a:t> Output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Number</a:t>
                      </a:r>
                      <a:r>
                        <a:rPr lang="en-CA" sz="2400" baseline="0" dirty="0"/>
                        <a:t> 1’s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0xC7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0x1F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0x8D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167" y="4479291"/>
            <a:ext cx="45375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59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Attack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2950" y="3343275"/>
            <a:ext cx="854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…bunch more tests…</a:t>
            </a:r>
          </a:p>
        </p:txBody>
      </p:sp>
    </p:spTree>
    <p:extLst>
      <p:ext uri="{BB962C8B-B14F-4D97-AF65-F5344CB8AC3E}">
        <p14:creationId xmlns:p14="http://schemas.microsoft.com/office/powerpoint/2010/main" val="1389130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Attack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13242"/>
              </p:ext>
            </p:extLst>
          </p:nvPr>
        </p:nvGraphicFramePr>
        <p:xfrm>
          <a:off x="1152525" y="1576388"/>
          <a:ext cx="1020127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Input</a:t>
                      </a:r>
                      <a:r>
                        <a:rPr lang="en-CA" sz="2400" baseline="0" dirty="0"/>
                        <a:t> Data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Hyp</a:t>
                      </a:r>
                      <a:r>
                        <a:rPr lang="en-CA" sz="2400" dirty="0"/>
                        <a:t>.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XOR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err="1"/>
                        <a:t>Hyp</a:t>
                      </a:r>
                      <a:r>
                        <a:rPr lang="en-CA" sz="2400" dirty="0"/>
                        <a:t>.</a:t>
                      </a:r>
                      <a:r>
                        <a:rPr lang="en-CA" sz="2400" baseline="0" dirty="0"/>
                        <a:t> Output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Number</a:t>
                      </a:r>
                      <a:r>
                        <a:rPr lang="en-CA" sz="2400" baseline="0" dirty="0"/>
                        <a:t> 1’s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0xC7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0x1F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0xE0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 0xD2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>
                          <a:solidFill>
                            <a:srgbClr val="00B0F0"/>
                          </a:solidFill>
                        </a:rPr>
                        <a:t>0xFF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0xB5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167" y="4479291"/>
            <a:ext cx="45375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0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does encryption </a:t>
            </a:r>
            <a:r>
              <a:rPr lang="en-CA" dirty="0">
                <a:solidFill>
                  <a:srgbClr val="FF0000"/>
                </a:solidFill>
              </a:rPr>
              <a:t>do for us</a:t>
            </a:r>
            <a:r>
              <a:rPr lang="en-CA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37" y="1425320"/>
            <a:ext cx="7553325" cy="506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32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76925"/>
            <a:ext cx="10515600" cy="300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200" dirty="0"/>
              <a:t>Image credit: Denis </a:t>
            </a:r>
            <a:r>
              <a:rPr lang="en-CA" sz="1200" dirty="0" err="1"/>
              <a:t>Boigelot</a:t>
            </a:r>
            <a:r>
              <a:rPr lang="en-CA" sz="1200" dirty="0"/>
              <a:t>, released into public domain.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1772"/>
            <a:ext cx="9983897" cy="45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90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Correlation Power Analysis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421821"/>
              </p:ext>
            </p:extLst>
          </p:nvPr>
        </p:nvGraphicFramePr>
        <p:xfrm>
          <a:off x="4331535" y="1857125"/>
          <a:ext cx="406232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582">
                  <a:extLst>
                    <a:ext uri="{9D8B030D-6E8A-4147-A177-3AD203B41FA5}">
                      <a16:colId xmlns:a16="http://schemas.microsoft.com/office/drawing/2014/main" val="3831154489"/>
                    </a:ext>
                  </a:extLst>
                </a:gridCol>
                <a:gridCol w="1015582">
                  <a:extLst>
                    <a:ext uri="{9D8B030D-6E8A-4147-A177-3AD203B41FA5}">
                      <a16:colId xmlns:a16="http://schemas.microsoft.com/office/drawing/2014/main" val="3590502870"/>
                    </a:ext>
                  </a:extLst>
                </a:gridCol>
                <a:gridCol w="1015582">
                  <a:extLst>
                    <a:ext uri="{9D8B030D-6E8A-4147-A177-3AD203B41FA5}">
                      <a16:colId xmlns:a16="http://schemas.microsoft.com/office/drawing/2014/main" val="2941660083"/>
                    </a:ext>
                  </a:extLst>
                </a:gridCol>
                <a:gridCol w="1015582">
                  <a:extLst>
                    <a:ext uri="{9D8B030D-6E8A-4147-A177-3AD203B41FA5}">
                      <a16:colId xmlns:a16="http://schemas.microsoft.com/office/drawing/2014/main" val="1452942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0x3D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0xFF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68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395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18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484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6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92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04338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1337197" y="2444320"/>
              <a:ext cx="113760" cy="35298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6397" y="2437840"/>
                <a:ext cx="129960" cy="354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/>
              <p14:cNvContentPartPr/>
              <p14:nvPr/>
            </p14:nvContentPartPr>
            <p14:xfrm>
              <a:off x="1383277" y="2232280"/>
              <a:ext cx="150124" cy="200238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4997" y="2220395"/>
                <a:ext cx="170645" cy="2265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/>
              <p14:cNvContentPartPr/>
              <p14:nvPr/>
            </p14:nvContentPartPr>
            <p14:xfrm>
              <a:off x="965317" y="2724400"/>
              <a:ext cx="388080" cy="32792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2357" y="2711800"/>
                <a:ext cx="406080" cy="32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Ink 39"/>
              <p14:cNvContentPartPr/>
              <p14:nvPr/>
            </p14:nvContentPartPr>
            <p14:xfrm>
              <a:off x="1743637" y="4853800"/>
              <a:ext cx="1692004" cy="261438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39317" y="4841556"/>
                <a:ext cx="1701364" cy="284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" name="Ink 40"/>
              <p14:cNvContentPartPr/>
              <p14:nvPr/>
            </p14:nvContentPartPr>
            <p14:xfrm>
              <a:off x="1773517" y="5347720"/>
              <a:ext cx="1914120" cy="9597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68117" y="5334760"/>
                <a:ext cx="1936440" cy="9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8" name="Ink 57"/>
              <p14:cNvContentPartPr/>
              <p14:nvPr/>
            </p14:nvContentPartPr>
            <p14:xfrm>
              <a:off x="1650037" y="3009880"/>
              <a:ext cx="1960204" cy="264678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44277" y="2997636"/>
                <a:ext cx="1973164" cy="289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9" name="Ink 58"/>
              <p14:cNvContentPartPr/>
              <p14:nvPr/>
            </p14:nvContentPartPr>
            <p14:xfrm>
              <a:off x="1740037" y="3733840"/>
              <a:ext cx="1750324" cy="109878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32837" y="3723032"/>
                <a:ext cx="1762204" cy="131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0" name="Ink 59"/>
              <p14:cNvContentPartPr/>
              <p14:nvPr/>
            </p14:nvContentPartPr>
            <p14:xfrm>
              <a:off x="1739317" y="4286440"/>
              <a:ext cx="1643404" cy="212838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33197" y="4275636"/>
                <a:ext cx="1655644" cy="2315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1" name="Ink 60"/>
              <p14:cNvContentPartPr/>
              <p14:nvPr/>
            </p14:nvContentPartPr>
            <p14:xfrm>
              <a:off x="1608997" y="2325880"/>
              <a:ext cx="2074684" cy="293478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02157" y="2311116"/>
                <a:ext cx="2088004" cy="322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6" name="Ink 65"/>
              <p14:cNvContentPartPr/>
              <p14:nvPr/>
            </p14:nvContentPartPr>
            <p14:xfrm>
              <a:off x="1357717" y="5930200"/>
              <a:ext cx="2277360" cy="6552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45837" y="5910400"/>
                <a:ext cx="2307240" cy="10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482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Applying to </a:t>
            </a:r>
            <a:r>
              <a:rPr lang="en-CA" dirty="0">
                <a:solidFill>
                  <a:srgbClr val="FF0000"/>
                </a:solidFill>
              </a:rPr>
              <a:t>AES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3" y="1370227"/>
            <a:ext cx="8028713" cy="53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60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AES Key-Space Size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40131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2</a:t>
            </a:r>
            <a:r>
              <a:rPr lang="en-CA" sz="4000" baseline="30000" dirty="0"/>
              <a:t>128 </a:t>
            </a:r>
            <a:r>
              <a:rPr lang="en-CA" sz="4000" dirty="0"/>
              <a:t>= 3.4028x10</a:t>
            </a:r>
            <a:r>
              <a:rPr lang="en-CA" sz="4000" baseline="30000" dirty="0"/>
              <a:t>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2225913"/>
            <a:ext cx="10855569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…if you could try 10 000 000 000 keys/second</a:t>
            </a:r>
          </a:p>
          <a:p>
            <a:endParaRPr lang="en-CA" sz="2800" baseline="30000" dirty="0"/>
          </a:p>
          <a:p>
            <a:endParaRPr lang="en-CA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047638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AES Key-Space Size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40131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2</a:t>
            </a:r>
            <a:r>
              <a:rPr lang="en-CA" sz="4000" baseline="30000" dirty="0"/>
              <a:t>128 </a:t>
            </a:r>
            <a:r>
              <a:rPr lang="en-CA" sz="4000" dirty="0"/>
              <a:t>= 3.4028x10</a:t>
            </a:r>
            <a:r>
              <a:rPr lang="en-CA" sz="4000" baseline="30000" dirty="0"/>
              <a:t>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2225913"/>
            <a:ext cx="10855569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…if you could try 10 000 000 000 keys/second</a:t>
            </a:r>
          </a:p>
          <a:p>
            <a:endParaRPr lang="en-CA" sz="2800" baseline="30000" dirty="0"/>
          </a:p>
          <a:p>
            <a:endParaRPr lang="en-CA" sz="28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791438"/>
            <a:ext cx="829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3.4028x10</a:t>
            </a:r>
            <a:r>
              <a:rPr lang="en-CA" sz="4000" baseline="30000" dirty="0"/>
              <a:t>28 </a:t>
            </a:r>
            <a:r>
              <a:rPr lang="en-CA" sz="4000" dirty="0"/>
              <a:t>seconds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3440366"/>
            <a:ext cx="1097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9.45x10</a:t>
            </a:r>
            <a:r>
              <a:rPr lang="en-CA" sz="4000" baseline="30000" dirty="0"/>
              <a:t>24 </a:t>
            </a:r>
            <a:r>
              <a:rPr lang="en-CA" sz="4000" dirty="0"/>
              <a:t>hours</a:t>
            </a:r>
          </a:p>
          <a:p>
            <a:r>
              <a:rPr lang="en-CA" sz="4000" dirty="0"/>
              <a:t>1.08x10</a:t>
            </a:r>
            <a:r>
              <a:rPr lang="en-CA" sz="4000" baseline="30000" dirty="0"/>
              <a:t>21</a:t>
            </a:r>
            <a:r>
              <a:rPr lang="en-CA" sz="4000" dirty="0"/>
              <a:t> years</a:t>
            </a:r>
          </a:p>
          <a:p>
            <a:endParaRPr lang="en-CA" sz="4000" dirty="0"/>
          </a:p>
          <a:p>
            <a:r>
              <a:rPr lang="en-CA" sz="4000" dirty="0"/>
              <a:t>… that’s </a:t>
            </a:r>
            <a:r>
              <a:rPr lang="en-CA" sz="4000" dirty="0">
                <a:solidFill>
                  <a:srgbClr val="FF0000"/>
                </a:solidFill>
              </a:rPr>
              <a:t>1 078 289 752 TRILLION </a:t>
            </a:r>
            <a:r>
              <a:rPr lang="en-CA" sz="4000" dirty="0"/>
              <a:t>years…</a:t>
            </a:r>
          </a:p>
        </p:txBody>
      </p:sp>
    </p:spTree>
    <p:extLst>
      <p:ext uri="{BB962C8B-B14F-4D97-AF65-F5344CB8AC3E}">
        <p14:creationId xmlns:p14="http://schemas.microsoft.com/office/powerpoint/2010/main" val="243161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Applying to </a:t>
            </a:r>
            <a:r>
              <a:rPr lang="en-CA" dirty="0">
                <a:solidFill>
                  <a:srgbClr val="FF0000"/>
                </a:solidFill>
              </a:rPr>
              <a:t>AES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3" y="1370227"/>
            <a:ext cx="8028713" cy="53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87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Side-Channel search space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604358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2</a:t>
            </a:r>
            <a:r>
              <a:rPr lang="en-CA" sz="4000" baseline="30000" dirty="0"/>
              <a:t>8 </a:t>
            </a:r>
            <a:r>
              <a:rPr lang="en-CA" sz="4000" dirty="0"/>
              <a:t>= 256</a:t>
            </a:r>
            <a:endParaRPr lang="en-CA" sz="40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2381053"/>
            <a:ext cx="10855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256 x 16 = 4096</a:t>
            </a:r>
          </a:p>
        </p:txBody>
      </p:sp>
    </p:spTree>
    <p:extLst>
      <p:ext uri="{BB962C8B-B14F-4D97-AF65-F5344CB8AC3E}">
        <p14:creationId xmlns:p14="http://schemas.microsoft.com/office/powerpoint/2010/main" val="1128723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Where can this be </a:t>
            </a:r>
            <a:r>
              <a:rPr lang="en-CA" dirty="0">
                <a:solidFill>
                  <a:srgbClr val="FF0000"/>
                </a:solidFill>
              </a:rPr>
              <a:t>applied</a:t>
            </a:r>
            <a:r>
              <a:rPr lang="en-CA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r="30038" b="18194"/>
          <a:stretch/>
        </p:blipFill>
        <p:spPr>
          <a:xfrm>
            <a:off x="958087" y="1830088"/>
            <a:ext cx="5387896" cy="3386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5930" y="1753545"/>
            <a:ext cx="54341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Device </a:t>
            </a:r>
            <a:r>
              <a:rPr lang="en-CA" sz="2800" dirty="0">
                <a:solidFill>
                  <a:srgbClr val="FF0000"/>
                </a:solidFill>
              </a:rPr>
              <a:t>performs encryption </a:t>
            </a:r>
            <a:r>
              <a:rPr lang="en-CA" sz="2800" dirty="0"/>
              <a:t>operation with (unknown) secret key.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FF0000"/>
                </a:solidFill>
              </a:rPr>
              <a:t>Ideally</a:t>
            </a:r>
            <a:r>
              <a:rPr lang="en-CA" sz="2800" dirty="0"/>
              <a:t> allows us to request these encryptions with known or controlled data.</a:t>
            </a:r>
          </a:p>
        </p:txBody>
      </p:sp>
    </p:spTree>
    <p:extLst>
      <p:ext uri="{BB962C8B-B14F-4D97-AF65-F5344CB8AC3E}">
        <p14:creationId xmlns:p14="http://schemas.microsoft.com/office/powerpoint/2010/main" val="3503634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 – To Be Confirmed in 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Digital devices </a:t>
            </a:r>
            <a:r>
              <a:rPr lang="en-CA" dirty="0">
                <a:solidFill>
                  <a:srgbClr val="FF0000"/>
                </a:solidFill>
              </a:rPr>
              <a:t>fundamentally</a:t>
            </a:r>
            <a:r>
              <a:rPr lang="en-CA" dirty="0"/>
              <a:t> leak information related to the data being manipulated (not just instructions).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This leakage can be used as an attack to determine </a:t>
            </a:r>
            <a:r>
              <a:rPr lang="en-CA" dirty="0">
                <a:solidFill>
                  <a:srgbClr val="FF0000"/>
                </a:solidFill>
              </a:rPr>
              <a:t>secret data</a:t>
            </a:r>
            <a:r>
              <a:rPr lang="en-CA" dirty="0"/>
              <a:t>.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This attack (as in SPA) relies on the device to be </a:t>
            </a:r>
            <a:r>
              <a:rPr lang="en-CA" dirty="0">
                <a:solidFill>
                  <a:srgbClr val="FF0000"/>
                </a:solidFill>
              </a:rPr>
              <a:t>actively manipulating</a:t>
            </a:r>
            <a:r>
              <a:rPr lang="en-CA" dirty="0"/>
              <a:t> the secret data.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>
                <a:solidFill>
                  <a:srgbClr val="FF0000"/>
                </a:solidFill>
              </a:rPr>
              <a:t>Doesn’t</a:t>
            </a:r>
            <a:r>
              <a:rPr lang="en-CA" dirty="0"/>
              <a:t> require a lot of equipment to get started!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5918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09" y="5277619"/>
            <a:ext cx="11573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This training content is Copyright © NewAE Technology Inc. </a:t>
            </a:r>
            <a:r>
              <a:rPr lang="en-CA"/>
              <a:t>2016-2017. </a:t>
            </a:r>
            <a:r>
              <a:rPr lang="en-CA" dirty="0" err="1"/>
              <a:t>ChipWhisperer</a:t>
            </a:r>
            <a:r>
              <a:rPr lang="en-CA" dirty="0"/>
              <a:t> is a trademark of </a:t>
            </a:r>
            <a:r>
              <a:rPr lang="en-CA" dirty="0" err="1"/>
              <a:t>NewAE</a:t>
            </a:r>
            <a:r>
              <a:rPr lang="en-CA" dirty="0"/>
              <a:t> Technology Inc., registered in the United States of America and Europe. See terms and conditions at ChipWhisperer.io</a:t>
            </a:r>
          </a:p>
        </p:txBody>
      </p:sp>
    </p:spTree>
    <p:extLst>
      <p:ext uri="{BB962C8B-B14F-4D97-AF65-F5344CB8AC3E}">
        <p14:creationId xmlns:p14="http://schemas.microsoft.com/office/powerpoint/2010/main" val="2004080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Encryption </a:t>
            </a:r>
            <a:r>
              <a:rPr lang="en-CA" dirty="0">
                <a:solidFill>
                  <a:srgbClr val="FF0000"/>
                </a:solidFill>
              </a:rPr>
              <a:t>Parlance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291277" cy="4351338"/>
          </a:xfrm>
        </p:spPr>
        <p:txBody>
          <a:bodyPr/>
          <a:lstStyle/>
          <a:p>
            <a:pPr marL="0" indent="0">
              <a:buNone/>
            </a:pPr>
            <a:r>
              <a:rPr lang="en-CA" b="1" dirty="0">
                <a:solidFill>
                  <a:srgbClr val="FF0000"/>
                </a:solidFill>
              </a:rPr>
              <a:t>Plaintext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/>
              <a:t>– The input to the algorithm</a:t>
            </a:r>
          </a:p>
          <a:p>
            <a:pPr marL="0" indent="0">
              <a:buNone/>
            </a:pPr>
            <a:r>
              <a:rPr lang="en-CA" b="1" dirty="0" err="1">
                <a:solidFill>
                  <a:srgbClr val="FF0000"/>
                </a:solidFill>
              </a:rPr>
              <a:t>Ciphertext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/>
              <a:t>– The output of the algorithm</a:t>
            </a:r>
          </a:p>
          <a:p>
            <a:pPr marL="0" indent="0">
              <a:buNone/>
            </a:pPr>
            <a:r>
              <a:rPr lang="en-CA" b="1" dirty="0">
                <a:solidFill>
                  <a:srgbClr val="FF0000"/>
                </a:solidFill>
              </a:rPr>
              <a:t>Secret Key </a:t>
            </a:r>
            <a:r>
              <a:rPr lang="en-CA" dirty="0"/>
              <a:t>– The “key” that maps plaintext to </a:t>
            </a:r>
            <a:r>
              <a:rPr lang="en-CA" dirty="0" err="1"/>
              <a:t>ciphertext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1455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Encryption </a:t>
            </a:r>
            <a:r>
              <a:rPr lang="en-CA" dirty="0">
                <a:solidFill>
                  <a:srgbClr val="FF0000"/>
                </a:solidFill>
              </a:rPr>
              <a:t>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291277" cy="4351338"/>
          </a:xfrm>
        </p:spPr>
        <p:txBody>
          <a:bodyPr/>
          <a:lstStyle/>
          <a:p>
            <a:pPr marL="0" indent="0">
              <a:buNone/>
            </a:pPr>
            <a:r>
              <a:rPr lang="en-CA" b="1" dirty="0">
                <a:solidFill>
                  <a:srgbClr val="FF0000"/>
                </a:solidFill>
              </a:rPr>
              <a:t>Symmetric </a:t>
            </a:r>
            <a:r>
              <a:rPr lang="en-CA" dirty="0"/>
              <a:t>– Uses the same key for both sides of conversation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b="1" dirty="0">
                <a:solidFill>
                  <a:srgbClr val="FF0000"/>
                </a:solidFill>
              </a:rPr>
              <a:t>Asymmetric </a:t>
            </a:r>
            <a:r>
              <a:rPr lang="en-CA" dirty="0"/>
              <a:t>– Uses different keys for both sides of conversation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99948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Where does encryption </a:t>
            </a:r>
            <a:r>
              <a:rPr lang="en-CA" dirty="0">
                <a:solidFill>
                  <a:srgbClr val="FF0000"/>
                </a:solidFill>
              </a:rPr>
              <a:t>come from</a:t>
            </a:r>
            <a:r>
              <a:rPr lang="en-CA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85" y="1466849"/>
            <a:ext cx="7407162" cy="4943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4" y="1466848"/>
            <a:ext cx="3329771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FF0000"/>
                </a:solidFill>
              </a:rPr>
              <a:t>Designing </a:t>
            </a:r>
            <a:r>
              <a:rPr lang="en-CA" dirty="0"/>
              <a:t>encryption implementations.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28849" y="5925235"/>
            <a:ext cx="9020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http://csrc.nist.gov/publications/fips/fips197/fips-197.pdf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876425"/>
            <a:ext cx="5638772" cy="3104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1642665"/>
            <a:ext cx="52006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6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FF0000"/>
                </a:solidFill>
              </a:rPr>
              <a:t>Designing </a:t>
            </a:r>
            <a:r>
              <a:rPr lang="en-CA" dirty="0"/>
              <a:t>encryption implementations.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90688"/>
            <a:ext cx="8705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33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Encryption in </a:t>
            </a:r>
            <a:r>
              <a:rPr lang="en-CA" dirty="0">
                <a:solidFill>
                  <a:srgbClr val="FF0000"/>
                </a:solidFill>
              </a:rPr>
              <a:t>hardware</a:t>
            </a:r>
            <a:r>
              <a:rPr lang="en-CA" dirty="0"/>
              <a:t> modules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57" y="1690688"/>
            <a:ext cx="660082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2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dobe Heiti Std R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2550</TotalTime>
  <Words>644</Words>
  <Application>Microsoft Office PowerPoint</Application>
  <PresentationFormat>Widescreen</PresentationFormat>
  <Paragraphs>229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Adobe Heiti Std R</vt:lpstr>
      <vt:lpstr>Arial</vt:lpstr>
      <vt:lpstr>Consolas</vt:lpstr>
      <vt:lpstr>Office Theme</vt:lpstr>
      <vt:lpstr>Differential Power Analysis</vt:lpstr>
      <vt:lpstr>What does encryption do for us?</vt:lpstr>
      <vt:lpstr>What does encryption do for us?</vt:lpstr>
      <vt:lpstr>Encryption Parlance</vt:lpstr>
      <vt:lpstr>Encryption Types</vt:lpstr>
      <vt:lpstr>Where does encryption come from?</vt:lpstr>
      <vt:lpstr>Designing encryption implementations.</vt:lpstr>
      <vt:lpstr>Designing encryption implementations.</vt:lpstr>
      <vt:lpstr>Encryption in hardware modules</vt:lpstr>
      <vt:lpstr>Looking inside an IC</vt:lpstr>
      <vt:lpstr>Back to Basics</vt:lpstr>
      <vt:lpstr>Back to Basics</vt:lpstr>
      <vt:lpstr>Capacitors?</vt:lpstr>
      <vt:lpstr>Data Busses...</vt:lpstr>
      <vt:lpstr>Summary So Far</vt:lpstr>
      <vt:lpstr>Pre-Charge</vt:lpstr>
      <vt:lpstr>Summary So Far</vt:lpstr>
      <vt:lpstr>How do we exploit this!?!</vt:lpstr>
      <vt:lpstr>PowerPoint Presentation</vt:lpstr>
      <vt:lpstr>Running the attack</vt:lpstr>
      <vt:lpstr>Attack Results</vt:lpstr>
      <vt:lpstr>Attack Results</vt:lpstr>
      <vt:lpstr>Model of Encryption Device</vt:lpstr>
      <vt:lpstr>Attack Results</vt:lpstr>
      <vt:lpstr>Attack Results</vt:lpstr>
      <vt:lpstr>Attack Results</vt:lpstr>
      <vt:lpstr>Attack Results</vt:lpstr>
      <vt:lpstr>Attack Results</vt:lpstr>
      <vt:lpstr>Attack Results</vt:lpstr>
      <vt:lpstr>Correlation</vt:lpstr>
      <vt:lpstr>Correlation Power Analysis</vt:lpstr>
      <vt:lpstr>Applying to AES</vt:lpstr>
      <vt:lpstr>AES Key-Space Size</vt:lpstr>
      <vt:lpstr>AES Key-Space Size</vt:lpstr>
      <vt:lpstr>Applying to AES</vt:lpstr>
      <vt:lpstr>Side-Channel search space</vt:lpstr>
      <vt:lpstr>Where can this be applied?</vt:lpstr>
      <vt:lpstr>Summary – To Be Confirmed in Labs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NewAE Technology Inc.</dc:creator>
  <cp:lastModifiedBy>Franz</cp:lastModifiedBy>
  <cp:revision>79</cp:revision>
  <dcterms:created xsi:type="dcterms:W3CDTF">2016-01-20T19:49:27Z</dcterms:created>
  <dcterms:modified xsi:type="dcterms:W3CDTF">2018-04-16T15:57:46Z</dcterms:modified>
</cp:coreProperties>
</file>